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7.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heme/theme8.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59" r:id="rId4"/>
    <p:sldMasterId id="2147483664" r:id="rId5"/>
    <p:sldMasterId id="2147483669" r:id="rId6"/>
    <p:sldMasterId id="2147483674" r:id="rId7"/>
    <p:sldMasterId id="2147483679" r:id="rId8"/>
    <p:sldMasterId id="2147483682" r:id="rId9"/>
    <p:sldMasterId id="2147483648" r:id="rId10"/>
  </p:sldMasterIdLst>
  <p:notesMasterIdLst>
    <p:notesMasterId r:id="rId14"/>
  </p:notesMasterIdLst>
  <p:sldIdLst>
    <p:sldId id="259" r:id="rId11"/>
    <p:sldId id="271" r:id="rId12"/>
    <p:sldId id="272" r:id="rId13"/>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0BFED"/>
    <a:srgbClr val="047AC4"/>
    <a:srgbClr val="6D6E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5112" autoAdjust="0"/>
  </p:normalViewPr>
  <p:slideViewPr>
    <p:cSldViewPr>
      <p:cViewPr varScale="1">
        <p:scale>
          <a:sx n="45" d="100"/>
          <a:sy n="45" d="100"/>
        </p:scale>
        <p:origin x="2098" y="43"/>
      </p:cViewPr>
      <p:guideLst/>
    </p:cSldViewPr>
  </p:slideViewPr>
  <p:notesTextViewPr>
    <p:cViewPr>
      <p:scale>
        <a:sx n="1" d="1"/>
        <a:sy n="1" d="1"/>
      </p:scale>
      <p:origin x="0" y="0"/>
    </p:cViewPr>
  </p:notesTextViewPr>
  <p:notesViewPr>
    <p:cSldViewPr>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5" Type="http://schemas.openxmlformats.org/officeDocument/2006/relationships/slideMaster" Target="slideMasters/slideMaster2.xml"/><Relationship Id="rId15" Type="http://schemas.openxmlformats.org/officeDocument/2006/relationships/tags" Target="tags/tag1.xml"/><Relationship Id="rId10" Type="http://schemas.openxmlformats.org/officeDocument/2006/relationships/slideMaster" Target="slideMasters/slideMaster7.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EFAE6B-0F8D-4A4A-9A9D-983B9DF7C432}" type="datetimeFigureOut">
              <a:rPr lang="en-AU" smtClean="0"/>
              <a:t>14/02/2024</a:t>
            </a:fld>
            <a:endParaRPr lang="en-AU"/>
          </a:p>
        </p:txBody>
      </p:sp>
      <p:sp>
        <p:nvSpPr>
          <p:cNvPr id="4" name="Slide Image Placeholder 3"/>
          <p:cNvSpPr>
            <a:spLocks noGrp="1" noRot="1" noChangeAspect="1"/>
          </p:cNvSpPr>
          <p:nvPr>
            <p:ph type="sldImg" idx="2"/>
          </p:nvPr>
        </p:nvSpPr>
        <p:spPr>
          <a:xfrm>
            <a:off x="685800" y="59437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3851919"/>
            <a:ext cx="5486400" cy="469771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820D1-B756-4FC0-85BF-7ACA980B2633}" type="slidenum">
              <a:rPr lang="en-AU" smtClean="0"/>
              <a:t>‹#›</a:t>
            </a:fld>
            <a:endParaRPr lang="en-AU"/>
          </a:p>
        </p:txBody>
      </p:sp>
      <p:sp>
        <p:nvSpPr>
          <p:cNvPr id="8" name="Header Placeholder 7">
            <a:extLst>
              <a:ext uri="{FF2B5EF4-FFF2-40B4-BE49-F238E27FC236}">
                <a16:creationId xmlns:a16="http://schemas.microsoft.com/office/drawing/2014/main" id="{5C2A975A-FFB9-A9B0-68A1-11F1F390E64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Tree>
    <p:extLst>
      <p:ext uri="{BB962C8B-B14F-4D97-AF65-F5344CB8AC3E}">
        <p14:creationId xmlns:p14="http://schemas.microsoft.com/office/powerpoint/2010/main" val="2336827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593725"/>
            <a:ext cx="5486400" cy="3086100"/>
          </a:xfrm>
        </p:spPr>
      </p:sp>
      <p:sp>
        <p:nvSpPr>
          <p:cNvPr id="3" name="Notes Placeholder 2"/>
          <p:cNvSpPr>
            <a:spLocks noGrp="1"/>
          </p:cNvSpPr>
          <p:nvPr>
            <p:ph type="body" idx="1"/>
          </p:nvPr>
        </p:nvSpPr>
        <p:spPr/>
        <p:txBody>
          <a:bodyPr/>
          <a:lstStyle/>
          <a:p>
            <a:pPr algn="l"/>
            <a:r>
              <a:rPr lang="en-GB" sz="1000" b="0" i="0" u="none" strike="noStrike" baseline="0" dirty="0">
                <a:solidFill>
                  <a:schemeClr val="tx1"/>
                </a:solidFill>
              </a:rPr>
              <a:t>Norm Data can be used to support an understanding of how similar or dissimilar individuals and groups can be across various sample data sets. This information can be used in a facilitated workshop to generate meaningful </a:t>
            </a:r>
            <a:r>
              <a:rPr lang="en-AU" sz="1000" b="0" i="0" u="none" strike="noStrike" baseline="0" dirty="0">
                <a:solidFill>
                  <a:schemeClr val="tx1"/>
                </a:solidFill>
              </a:rPr>
              <a:t>discussion and uncover actionable insights.  </a:t>
            </a:r>
            <a:r>
              <a:rPr lang="en-GB" sz="1000" b="0" i="0" dirty="0">
                <a:solidFill>
                  <a:schemeClr val="tx1"/>
                </a:solidFill>
                <a:effectLst/>
              </a:rPr>
              <a:t>By </a:t>
            </a:r>
            <a:r>
              <a:rPr lang="en-GB" sz="1000" dirty="0">
                <a:solidFill>
                  <a:schemeClr val="tx1"/>
                </a:solidFill>
              </a:rPr>
              <a:t>comparing</a:t>
            </a:r>
            <a:r>
              <a:rPr lang="en-GB" sz="1000" b="0" i="0" dirty="0">
                <a:solidFill>
                  <a:schemeClr val="tx1"/>
                </a:solidFill>
                <a:effectLst/>
              </a:rPr>
              <a:t> a team’s data with the TMS Norm Data, facilitators can identify key differences, similarities and trends, leading to a deeper understanding of team dynamics. </a:t>
            </a:r>
          </a:p>
          <a:p>
            <a:pPr algn="l"/>
            <a:r>
              <a:rPr lang="en-AU" sz="1000" b="0" i="0" u="none" strike="noStrike" baseline="0" dirty="0">
                <a:solidFill>
                  <a:schemeClr val="tx1"/>
                </a:solidFill>
              </a:rPr>
              <a:t>Depending on your need, you can choose to compare the </a:t>
            </a:r>
            <a:r>
              <a:rPr lang="en-AU" sz="1000" dirty="0">
                <a:solidFill>
                  <a:schemeClr val="tx1"/>
                </a:solidFill>
              </a:rPr>
              <a:t>team's</a:t>
            </a:r>
            <a:r>
              <a:rPr lang="en-AU" sz="1000" b="0" i="0" u="none" strike="noStrike" baseline="0" dirty="0">
                <a:solidFill>
                  <a:schemeClr val="tx1"/>
                </a:solidFill>
              </a:rPr>
              <a:t> aggregate data with the total worldwide, country, regional area, gender, industry or professional group sample data.</a:t>
            </a:r>
            <a:r>
              <a:rPr lang="en-AU" sz="1000" b="0" i="0" u="none" strike="noStrike" baseline="0" dirty="0">
                <a:solidFill>
                  <a:schemeClr val="tx1"/>
                </a:solidFill>
                <a:effectLst/>
              </a:rPr>
              <a:t> </a:t>
            </a:r>
            <a:r>
              <a:rPr lang="en-GB" sz="1000" b="0" i="0" dirty="0">
                <a:solidFill>
                  <a:schemeClr val="tx1"/>
                </a:solidFill>
                <a:effectLst/>
              </a:rPr>
              <a:t>This comparison aids in identifying strengths, potential gaps, and areas for development within the team. </a:t>
            </a:r>
          </a:p>
          <a:p>
            <a:pPr algn="l"/>
            <a:r>
              <a:rPr lang="en-GB" sz="1000" b="0" i="0" dirty="0">
                <a:solidFill>
                  <a:schemeClr val="tx1"/>
                </a:solidFill>
                <a:effectLst/>
              </a:rPr>
              <a:t>Facilitators can initiate discussions by asking questions such as: </a:t>
            </a:r>
          </a:p>
          <a:p>
            <a:pPr marL="171450" indent="-171450" algn="l">
              <a:buFont typeface="Arial" panose="020B0604020202020204" pitchFamily="34" charset="0"/>
              <a:buChar char="•"/>
            </a:pPr>
            <a:r>
              <a:rPr lang="en-GB" sz="1000" b="0" i="1" dirty="0">
                <a:solidFill>
                  <a:schemeClr val="tx1"/>
                </a:solidFill>
                <a:effectLst/>
              </a:rPr>
              <a:t>What comparisons can be made? </a:t>
            </a:r>
          </a:p>
          <a:p>
            <a:pPr marL="171450" indent="-171450" algn="l">
              <a:buFont typeface="Arial" panose="020B0604020202020204" pitchFamily="34" charset="0"/>
              <a:buChar char="•"/>
            </a:pPr>
            <a:r>
              <a:rPr lang="en-GB" sz="1000" b="0" i="1" dirty="0">
                <a:solidFill>
                  <a:schemeClr val="tx1"/>
                </a:solidFill>
                <a:effectLst/>
              </a:rPr>
              <a:t>In what ways are the charts different or similar? </a:t>
            </a:r>
          </a:p>
          <a:p>
            <a:pPr marL="171450" indent="-171450" algn="l">
              <a:buFont typeface="Arial" panose="020B0604020202020204" pitchFamily="34" charset="0"/>
              <a:buChar char="•"/>
            </a:pPr>
            <a:r>
              <a:rPr lang="en-GB" sz="1000" b="0" i="1" dirty="0">
                <a:solidFill>
                  <a:schemeClr val="tx1"/>
                </a:solidFill>
                <a:effectLst/>
              </a:rPr>
              <a:t>What does this data tell us?</a:t>
            </a:r>
          </a:p>
          <a:p>
            <a:pPr marL="171450" indent="-171450" algn="l">
              <a:buFont typeface="Arial" panose="020B0604020202020204" pitchFamily="34" charset="0"/>
              <a:buChar char="•"/>
            </a:pPr>
            <a:r>
              <a:rPr lang="en-GB" sz="1000" b="0" i="1" dirty="0">
                <a:solidFill>
                  <a:schemeClr val="tx1"/>
                </a:solidFill>
                <a:effectLst/>
              </a:rPr>
              <a:t>How might we be able to use this information?</a:t>
            </a:r>
          </a:p>
          <a:p>
            <a:r>
              <a:rPr lang="en-AU" sz="1000" b="1" dirty="0">
                <a:solidFill>
                  <a:schemeClr val="tx1"/>
                </a:solidFill>
              </a:rPr>
              <a:t>Instructions:</a:t>
            </a:r>
          </a:p>
          <a:p>
            <a:r>
              <a:rPr lang="en-AU" sz="1000" dirty="0">
                <a:cs typeface="Calibri" panose="020F0502020204030204"/>
              </a:rPr>
              <a:t>To use this Norm Data slide, access REPORTING and FACILITATOR RESOURCES from your TMS Global Portal.</a:t>
            </a:r>
          </a:p>
          <a:p>
            <a:pPr marL="171450" indent="-171450">
              <a:buFont typeface="Arial" panose="020B0604020202020204" pitchFamily="34" charset="0"/>
              <a:buChar char="•"/>
            </a:pPr>
            <a:r>
              <a:rPr lang="en-AU" sz="1000" dirty="0">
                <a:solidFill>
                  <a:schemeClr val="tx1"/>
                </a:solidFill>
              </a:rPr>
              <a:t>Select a slide from this template and customise with your team’s data.</a:t>
            </a:r>
            <a:endParaRPr lang="en-AU" dirty="0"/>
          </a:p>
          <a:p>
            <a:pPr marL="171450" indent="-171450">
              <a:buFont typeface="Arial" panose="020B0604020202020204" pitchFamily="34" charset="0"/>
              <a:buChar char="•"/>
            </a:pPr>
            <a:r>
              <a:rPr lang="en-AU" sz="1000" dirty="0"/>
              <a:t>Access data:</a:t>
            </a:r>
            <a:endParaRPr lang="en-AU" sz="1000" dirty="0">
              <a:solidFill>
                <a:schemeClr val="tx1"/>
              </a:solidFill>
              <a:cs typeface="Calibri"/>
            </a:endParaRPr>
          </a:p>
          <a:p>
            <a:pPr marL="628650" lvl="1" indent="-171450">
              <a:buFont typeface="Arial" panose="020B0604020202020204" pitchFamily="34" charset="0"/>
              <a:buChar char="•"/>
            </a:pPr>
            <a:r>
              <a:rPr lang="en-AU" sz="1000" dirty="0">
                <a:solidFill>
                  <a:schemeClr val="tx1"/>
                </a:solidFill>
              </a:rPr>
              <a:t>Group Summary Reports</a:t>
            </a:r>
            <a:r>
              <a:rPr lang="en-AU" sz="1000" dirty="0"/>
              <a:t> - </a:t>
            </a:r>
            <a:r>
              <a:rPr lang="en-AU" sz="1000" dirty="0">
                <a:solidFill>
                  <a:schemeClr val="tx1"/>
                </a:solidFill>
              </a:rPr>
              <a:t>REPORTING</a:t>
            </a:r>
            <a:endParaRPr lang="en-AU" sz="1000" dirty="0">
              <a:solidFill>
                <a:schemeClr val="tx1"/>
              </a:solidFill>
              <a:cs typeface="Calibri" panose="020F0502020204030204"/>
            </a:endParaRPr>
          </a:p>
          <a:p>
            <a:pPr marL="628650" lvl="1" indent="-171450">
              <a:buFont typeface="Arial" panose="020B0604020202020204" pitchFamily="34" charset="0"/>
              <a:buChar char="•"/>
            </a:pPr>
            <a:r>
              <a:rPr lang="en-AU" sz="1000" dirty="0">
                <a:solidFill>
                  <a:schemeClr val="tx1"/>
                </a:solidFill>
              </a:rPr>
              <a:t>Advanced Reports </a:t>
            </a:r>
            <a:r>
              <a:rPr lang="en-AU" sz="1000" dirty="0"/>
              <a:t>- </a:t>
            </a:r>
            <a:r>
              <a:rPr lang="en-AU" sz="1000" dirty="0">
                <a:solidFill>
                  <a:schemeClr val="tx1"/>
                </a:solidFill>
              </a:rPr>
              <a:t>REPORTING (</a:t>
            </a:r>
            <a:r>
              <a:rPr lang="en-AU" sz="1000" dirty="0"/>
              <a:t>purchase via Client</a:t>
            </a:r>
            <a:r>
              <a:rPr lang="en-AU" sz="1000" dirty="0">
                <a:solidFill>
                  <a:schemeClr val="tx1"/>
                </a:solidFill>
              </a:rPr>
              <a:t> Support Team)</a:t>
            </a:r>
            <a:endParaRPr lang="en-AU" sz="1000" dirty="0">
              <a:solidFill>
                <a:schemeClr val="tx1"/>
              </a:solidFill>
              <a:cs typeface="Calibri" panose="020F0502020204030204"/>
            </a:endParaRPr>
          </a:p>
          <a:p>
            <a:pPr marL="628650" lvl="1" indent="-171450">
              <a:buFont typeface="Arial" panose="020B0604020202020204" pitchFamily="34" charset="0"/>
              <a:buChar char="•"/>
            </a:pPr>
            <a:r>
              <a:rPr lang="en-AU" sz="1000" dirty="0">
                <a:solidFill>
                  <a:schemeClr val="tx1"/>
                </a:solidFill>
              </a:rPr>
              <a:t>Norm Data </a:t>
            </a:r>
            <a:r>
              <a:rPr lang="en-AU" sz="1000" dirty="0"/>
              <a:t>2023 - FACILITATOR</a:t>
            </a:r>
            <a:r>
              <a:rPr lang="en-AU" sz="1000" dirty="0">
                <a:solidFill>
                  <a:schemeClr val="tx1"/>
                </a:solidFill>
              </a:rPr>
              <a:t> RESOURCES</a:t>
            </a:r>
            <a:endParaRPr lang="en-AU" sz="1000" dirty="0">
              <a:solidFill>
                <a:schemeClr val="tx1"/>
              </a:solidFill>
              <a:cs typeface="Calibri" panose="020F0502020204030204"/>
            </a:endParaRPr>
          </a:p>
          <a:p>
            <a:pPr marL="171450" indent="-171450">
              <a:buFont typeface="Arial" panose="020B0604020202020204" pitchFamily="34" charset="0"/>
              <a:buChar char="•"/>
            </a:pPr>
            <a:r>
              <a:rPr lang="en-AU" sz="1000" dirty="0">
                <a:solidFill>
                  <a:schemeClr val="tx1"/>
                </a:solidFill>
              </a:rPr>
              <a:t>Once the slide is edited, copy and paste (right click and select ‘Keep Source Formatting’) into the relevant section of your Team Debrief slide deck, which is available for download via FACILITATOR RESOURCES in the TMS Global Portal.</a:t>
            </a:r>
          </a:p>
        </p:txBody>
      </p:sp>
      <p:sp>
        <p:nvSpPr>
          <p:cNvPr id="4" name="Slide Number Placeholder 3"/>
          <p:cNvSpPr>
            <a:spLocks noGrp="1"/>
          </p:cNvSpPr>
          <p:nvPr>
            <p:ph type="sldNum" sz="quarter" idx="5"/>
          </p:nvPr>
        </p:nvSpPr>
        <p:spPr/>
        <p:txBody>
          <a:bodyPr/>
          <a:lstStyle/>
          <a:p>
            <a:fld id="{33D820D1-B756-4FC0-85BF-7ACA980B2633}" type="slidenum">
              <a:rPr lang="en-AU" smtClean="0"/>
              <a:t>1</a:t>
            </a:fld>
            <a:endParaRPr lang="en-AU"/>
          </a:p>
        </p:txBody>
      </p:sp>
    </p:spTree>
    <p:extLst>
      <p:ext uri="{BB962C8B-B14F-4D97-AF65-F5344CB8AC3E}">
        <p14:creationId xmlns:p14="http://schemas.microsoft.com/office/powerpoint/2010/main" val="3370691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593725"/>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b="0" dirty="0"/>
              <a:t>We recommend you use the development sample rather than the worldwide distribution sample as a comparison, as it has been balanced to closely match population spread.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GB" b="1" dirty="0"/>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dirty="0"/>
              <a:t>Replace the ‘X.XX’ displayed for the QO2 score and the five sub-scales with the percentage values of your team. To generate the team median scores, use QO2 Advanced Report- Scales and Indices (Anonymised) - the values can be found in the first row of the Group Comparison table, ‘Current Group’.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AU" dirty="0"/>
              <a:t>For the sample number ‘(n=)’, replace the ‘XX’ with the total number of team members.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AU" dirty="0"/>
              <a:t>Once the slide is edited, copy and paste (right click and select ‘Keep Source Formatting’) into the relevant section of your Team Debrief slide deck.</a:t>
            </a:r>
            <a:br>
              <a:rPr lang="en-AU" dirty="0"/>
            </a:br>
            <a:endParaRPr lang="en-AU" dirty="0"/>
          </a:p>
        </p:txBody>
      </p:sp>
      <p:sp>
        <p:nvSpPr>
          <p:cNvPr id="4" name="Slide Number Placeholder 3"/>
          <p:cNvSpPr>
            <a:spLocks noGrp="1"/>
          </p:cNvSpPr>
          <p:nvPr>
            <p:ph type="sldNum" sz="quarter" idx="5"/>
          </p:nvPr>
        </p:nvSpPr>
        <p:spPr/>
        <p:txBody>
          <a:bodyPr/>
          <a:lstStyle/>
          <a:p>
            <a:fld id="{33D820D1-B756-4FC0-85BF-7ACA980B2633}" type="slidenum">
              <a:rPr lang="en-AU" smtClean="0"/>
              <a:t>2</a:t>
            </a:fld>
            <a:endParaRPr lang="en-AU"/>
          </a:p>
        </p:txBody>
      </p:sp>
    </p:spTree>
    <p:extLst>
      <p:ext uri="{BB962C8B-B14F-4D97-AF65-F5344CB8AC3E}">
        <p14:creationId xmlns:p14="http://schemas.microsoft.com/office/powerpoint/2010/main" val="3116461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593725"/>
            <a:ext cx="5486400" cy="3086100"/>
          </a:xfrm>
        </p:spPr>
      </p:sp>
      <p:sp>
        <p:nvSpPr>
          <p:cNvPr id="3" name="Notes Placeholder 2"/>
          <p:cNvSpPr>
            <a:spLocks noGrp="1"/>
          </p:cNvSpPr>
          <p:nvPr>
            <p:ph type="body" idx="1"/>
          </p:nvPr>
        </p:nvSpPr>
        <p:spPr/>
        <p:txBody>
          <a:bodyPr/>
          <a:lstStyle/>
          <a:p>
            <a:pPr marL="342900" indent="-342900">
              <a:buFont typeface="+mj-lt"/>
              <a:buAutoNum type="arabicPeriod"/>
            </a:pPr>
            <a:r>
              <a:rPr lang="en-GB" dirty="0">
                <a:effectLst/>
              </a:rPr>
              <a:t>Insert an image of your chosen QO2 Norm Data chart - e.g., </a:t>
            </a:r>
            <a:r>
              <a:rPr lang="en-AU" b="0" i="0" u="none" strike="noStrike" baseline="0" dirty="0"/>
              <a:t>country, regional area, industry or professional group data sample.</a:t>
            </a:r>
            <a:endParaRPr lang="en-AU" b="0" i="0" u="none" strike="noStrike" baseline="0" dirty="0">
              <a:effectLst/>
            </a:endParaRPr>
          </a:p>
          <a:p>
            <a:pPr marL="342900" indent="-342900">
              <a:buFont typeface="+mj-lt"/>
              <a:buAutoNum type="arabicPeriod"/>
            </a:pPr>
            <a:r>
              <a:rPr lang="en-GB" dirty="0">
                <a:effectLst/>
              </a:rPr>
              <a:t>Insert a title for the Norm Data chart.</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dirty="0"/>
              <a:t>Replace the ‘XX.XX’ displayed for the QO2 score and the five sub-scales with the percentage values of your team. To generate the team median scores, use QO2 Advanced Report- Scales and Indices (Anonymised) - the values can be found in the first row of the Group Comparison table, ‘Current Group’. </a:t>
            </a:r>
          </a:p>
          <a:p>
            <a:pPr marL="342900" indent="-342900">
              <a:buFont typeface="+mj-lt"/>
              <a:buAutoNum type="arabicPeriod"/>
            </a:pPr>
            <a:r>
              <a:rPr lang="en-AU" dirty="0"/>
              <a:t>For the sample number ‘(n=)’, replace the ‘XX’ with the total number of team members.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AU" dirty="0"/>
              <a:t>Once the slide is edited, copy and paste (right click and select ‘Keep Source Formatting’) into the relevant section of your Team Debrief slide deck.</a:t>
            </a:r>
          </a:p>
          <a:p>
            <a:pPr marL="0" indent="0">
              <a:buFont typeface="+mj-lt"/>
              <a:buNone/>
            </a:pPr>
            <a:endParaRPr lang="en-GB" dirty="0"/>
          </a:p>
        </p:txBody>
      </p:sp>
      <p:sp>
        <p:nvSpPr>
          <p:cNvPr id="4" name="Slide Number Placeholder 3"/>
          <p:cNvSpPr>
            <a:spLocks noGrp="1"/>
          </p:cNvSpPr>
          <p:nvPr>
            <p:ph type="sldNum" sz="quarter" idx="5"/>
          </p:nvPr>
        </p:nvSpPr>
        <p:spPr/>
        <p:txBody>
          <a:bodyPr/>
          <a:lstStyle/>
          <a:p>
            <a:fld id="{33D820D1-B756-4FC0-85BF-7ACA980B2633}" type="slidenum">
              <a:rPr lang="en-AU" smtClean="0"/>
              <a:t>3</a:t>
            </a:fld>
            <a:endParaRPr lang="en-AU"/>
          </a:p>
        </p:txBody>
      </p:sp>
    </p:spTree>
    <p:extLst>
      <p:ext uri="{BB962C8B-B14F-4D97-AF65-F5344CB8AC3E}">
        <p14:creationId xmlns:p14="http://schemas.microsoft.com/office/powerpoint/2010/main" val="894653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7.xml"/><Relationship Id="rId1" Type="http://schemas.openxmlformats.org/officeDocument/2006/relationships/tags" Target="../tags/tag4.xml"/><Relationship Id="rId4"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7.xml"/><Relationship Id="rId1" Type="http://schemas.openxmlformats.org/officeDocument/2006/relationships/tags" Target="../tags/tag5.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 Title ref">
    <p:spTree>
      <p:nvGrpSpPr>
        <p:cNvPr id="1" name=""/>
        <p:cNvGrpSpPr/>
        <p:nvPr/>
      </p:nvGrpSpPr>
      <p:grpSpPr>
        <a:xfrm>
          <a:off x="0" y="0"/>
          <a:ext cx="0" cy="0"/>
          <a:chOff x="0" y="0"/>
          <a:chExt cx="0" cy="0"/>
        </a:xfrm>
      </p:grpSpPr>
      <p:sp>
        <p:nvSpPr>
          <p:cNvPr id="6" name="Text Placeholder 4">
            <a:extLst>
              <a:ext uri="{FF2B5EF4-FFF2-40B4-BE49-F238E27FC236}">
                <a16:creationId xmlns:a16="http://schemas.microsoft.com/office/drawing/2014/main" id="{BDEEC0CB-F8E2-204E-CB06-2BEDA8A41BE9}"/>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
        <p:nvSpPr>
          <p:cNvPr id="7" name="Text Placeholder 4">
            <a:extLst>
              <a:ext uri="{FF2B5EF4-FFF2-40B4-BE49-F238E27FC236}">
                <a16:creationId xmlns:a16="http://schemas.microsoft.com/office/drawing/2014/main" id="{730CE096-BE14-E799-7CFE-125F32E9A8BA}"/>
              </a:ext>
            </a:extLst>
          </p:cNvPr>
          <p:cNvSpPr>
            <a:spLocks noGrp="1"/>
          </p:cNvSpPr>
          <p:nvPr>
            <p:ph type="body" sz="quarter" idx="10" hasCustomPrompt="1"/>
          </p:nvPr>
        </p:nvSpPr>
        <p:spPr>
          <a:xfrm>
            <a:off x="335756" y="422511"/>
            <a:ext cx="9432926" cy="710964"/>
          </a:xfrm>
          <a:prstGeom prst="rect">
            <a:avLst/>
          </a:prstGeom>
        </p:spPr>
        <p:txBody>
          <a:bodyPr wrap="square" anchor="t">
            <a:noAutofit/>
          </a:bodyPr>
          <a:lstStyle>
            <a:lvl1pPr marL="0" indent="0">
              <a:buNone/>
              <a:defRPr lang="en-US" sz="4800" b="1" kern="1200" spc="100" baseline="0" dirty="0" smtClean="0">
                <a:solidFill>
                  <a:srgbClr val="003366"/>
                </a:solidFill>
                <a:latin typeface="Calibri" panose="020F0502020204030204" pitchFamily="34" charset="0"/>
                <a:ea typeface="+mj-ea"/>
                <a:cs typeface="Calibri" panose="020F0502020204030204" pitchFamily="34" charset="0"/>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Title to go here</a:t>
            </a:r>
          </a:p>
        </p:txBody>
      </p:sp>
    </p:spTree>
    <p:extLst>
      <p:ext uri="{BB962C8B-B14F-4D97-AF65-F5344CB8AC3E}">
        <p14:creationId xmlns:p14="http://schemas.microsoft.com/office/powerpoint/2010/main" val="1225387226"/>
      </p:ext>
    </p:extLst>
  </p:cSld>
  <p:clrMapOvr>
    <a:masterClrMapping/>
  </p:clrMapOvr>
  <p:extLst>
    <p:ext uri="{DCECCB84-F9BA-43D5-87BE-67443E8EF086}">
      <p15:sldGuideLst xmlns:p15="http://schemas.microsoft.com/office/powerpoint/2012/main">
        <p15:guide id="1" orient="horz" pos="119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 Title bullets ref">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757F9A5-5FB2-C432-487F-1F00ADFFDF4C}"/>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
        <p:nvSpPr>
          <p:cNvPr id="3" name="Text Placeholder 2">
            <a:extLst>
              <a:ext uri="{FF2B5EF4-FFF2-40B4-BE49-F238E27FC236}">
                <a16:creationId xmlns:a16="http://schemas.microsoft.com/office/drawing/2014/main" id="{CF08AFC9-105E-07BF-D1D0-E33C95DB46EB}"/>
              </a:ext>
            </a:extLst>
          </p:cNvPr>
          <p:cNvSpPr>
            <a:spLocks noGrp="1"/>
          </p:cNvSpPr>
          <p:nvPr>
            <p:ph type="body" sz="half" idx="1"/>
          </p:nvPr>
        </p:nvSpPr>
        <p:spPr>
          <a:xfrm>
            <a:off x="335756" y="1593057"/>
            <a:ext cx="5634001" cy="4525963"/>
          </a:xfrm>
        </p:spPr>
        <p:txBody>
          <a:bodyPr/>
          <a:lstStyle>
            <a:lvl1pPr>
              <a:defRPr sz="2400">
                <a:solidFill>
                  <a:srgbClr val="003366"/>
                </a:solidFill>
                <a:latin typeface="Calibri" panose="020F0502020204030204" pitchFamily="34" charset="0"/>
                <a:cs typeface="Calibri" panose="020F0502020204030204" pitchFamily="34" charset="0"/>
              </a:defRPr>
            </a:lvl1pPr>
            <a:lvl2pPr>
              <a:defRPr sz="2000">
                <a:solidFill>
                  <a:srgbClr val="003366"/>
                </a:solidFill>
                <a:latin typeface="Calibri" panose="020F0502020204030204" pitchFamily="34" charset="0"/>
                <a:cs typeface="Calibri" panose="020F0502020204030204" pitchFamily="34" charset="0"/>
              </a:defRPr>
            </a:lvl2pPr>
            <a:lvl3pPr>
              <a:defRPr sz="1600">
                <a:solidFill>
                  <a:srgbClr val="003366"/>
                </a:solidFill>
                <a:latin typeface="Calibri" panose="020F0502020204030204" pitchFamily="34" charset="0"/>
                <a:cs typeface="Calibri" panose="020F0502020204030204" pitchFamily="34" charset="0"/>
              </a:defRPr>
            </a:lvl3pPr>
            <a:lvl4pPr>
              <a:defRPr sz="1600">
                <a:solidFill>
                  <a:srgbClr val="003366"/>
                </a:solidFill>
                <a:latin typeface="Calibri" panose="020F0502020204030204" pitchFamily="34" charset="0"/>
                <a:cs typeface="Calibri" panose="020F0502020204030204" pitchFamily="34" charset="0"/>
              </a:defRPr>
            </a:lvl4pPr>
            <a:lvl5pPr>
              <a:defRPr sz="1600">
                <a:solidFill>
                  <a:srgbClr val="003366"/>
                </a:solidFill>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Content Placeholder 3">
            <a:extLst>
              <a:ext uri="{FF2B5EF4-FFF2-40B4-BE49-F238E27FC236}">
                <a16:creationId xmlns:a16="http://schemas.microsoft.com/office/drawing/2014/main" id="{87D9110F-BA7F-677B-8996-B116DFC6204F}"/>
              </a:ext>
            </a:extLst>
          </p:cNvPr>
          <p:cNvSpPr>
            <a:spLocks noGrp="1"/>
          </p:cNvSpPr>
          <p:nvPr>
            <p:ph sz="half" idx="2"/>
          </p:nvPr>
        </p:nvSpPr>
        <p:spPr>
          <a:xfrm>
            <a:off x="6223037" y="1593057"/>
            <a:ext cx="5634001" cy="4525963"/>
          </a:xfrm>
        </p:spPr>
        <p:txBody>
          <a:bodyPr/>
          <a:lstStyle>
            <a:lvl1pPr>
              <a:defRPr sz="2400">
                <a:solidFill>
                  <a:srgbClr val="003366"/>
                </a:solidFill>
                <a:latin typeface="Calibri" panose="020F0502020204030204" pitchFamily="34" charset="0"/>
                <a:cs typeface="Calibri" panose="020F0502020204030204" pitchFamily="34" charset="0"/>
              </a:defRPr>
            </a:lvl1pPr>
            <a:lvl2pPr>
              <a:defRPr sz="2000">
                <a:solidFill>
                  <a:srgbClr val="003366"/>
                </a:solidFill>
                <a:latin typeface="Calibri" panose="020F0502020204030204" pitchFamily="34" charset="0"/>
                <a:cs typeface="Calibri" panose="020F0502020204030204" pitchFamily="34" charset="0"/>
              </a:defRPr>
            </a:lvl2pPr>
            <a:lvl3pPr>
              <a:defRPr sz="1600">
                <a:solidFill>
                  <a:srgbClr val="003366"/>
                </a:solidFill>
                <a:latin typeface="Calibri" panose="020F0502020204030204" pitchFamily="34" charset="0"/>
                <a:cs typeface="Calibri" panose="020F0502020204030204" pitchFamily="34" charset="0"/>
              </a:defRPr>
            </a:lvl3pPr>
            <a:lvl4pPr>
              <a:defRPr sz="1600">
                <a:solidFill>
                  <a:srgbClr val="003366"/>
                </a:solidFill>
                <a:latin typeface="Calibri" panose="020F0502020204030204" pitchFamily="34" charset="0"/>
                <a:cs typeface="Calibri" panose="020F0502020204030204" pitchFamily="34" charset="0"/>
              </a:defRPr>
            </a:lvl4pPr>
            <a:lvl5pPr>
              <a:defRPr sz="1600">
                <a:solidFill>
                  <a:srgbClr val="003366"/>
                </a:solidFill>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Text Placeholder 4">
            <a:extLst>
              <a:ext uri="{FF2B5EF4-FFF2-40B4-BE49-F238E27FC236}">
                <a16:creationId xmlns:a16="http://schemas.microsoft.com/office/drawing/2014/main" id="{F3E8B89C-DFC6-CCB7-7C9A-F7A407CBAE18}"/>
              </a:ext>
            </a:extLst>
          </p:cNvPr>
          <p:cNvSpPr>
            <a:spLocks noGrp="1"/>
          </p:cNvSpPr>
          <p:nvPr>
            <p:ph type="body" sz="quarter" idx="10" hasCustomPrompt="1"/>
          </p:nvPr>
        </p:nvSpPr>
        <p:spPr>
          <a:xfrm>
            <a:off x="335756" y="422511"/>
            <a:ext cx="9432926" cy="710964"/>
          </a:xfrm>
          <a:prstGeom prst="rect">
            <a:avLst/>
          </a:prstGeom>
        </p:spPr>
        <p:txBody>
          <a:bodyPr wrap="square" anchor="t">
            <a:noAutofit/>
          </a:bodyPr>
          <a:lstStyle>
            <a:lvl1pPr marL="0" indent="0">
              <a:buNone/>
              <a:defRPr lang="en-US" sz="4800" b="1" kern="1200" spc="100" baseline="0" dirty="0" smtClean="0">
                <a:solidFill>
                  <a:srgbClr val="003366"/>
                </a:solidFill>
                <a:latin typeface="Calibri" panose="020F0502020204030204" pitchFamily="34" charset="0"/>
                <a:ea typeface="+mj-ea"/>
                <a:cs typeface="Calibri" panose="020F0502020204030204" pitchFamily="34" charset="0"/>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Title to go here</a:t>
            </a:r>
          </a:p>
        </p:txBody>
      </p:sp>
    </p:spTree>
    <p:extLst>
      <p:ext uri="{BB962C8B-B14F-4D97-AF65-F5344CB8AC3E}">
        <p14:creationId xmlns:p14="http://schemas.microsoft.com/office/powerpoint/2010/main" val="1473300505"/>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 Blank ref">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1C3E2C1A-53E1-98D7-5624-DDD26E09F10D}"/>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Tree>
    <p:extLst>
      <p:ext uri="{BB962C8B-B14F-4D97-AF65-F5344CB8AC3E}">
        <p14:creationId xmlns:p14="http://schemas.microsoft.com/office/powerpoint/2010/main" val="3563554179"/>
      </p:ext>
    </p:extLst>
  </p:cSld>
  <p:clrMapOvr>
    <a:masterClrMapping/>
  </p:clrMapOvr>
  <p:extLst>
    <p:ext uri="{DCECCB84-F9BA-43D5-87BE-67443E8EF086}">
      <p15:sldGuideLst xmlns:p15="http://schemas.microsoft.com/office/powerpoint/2012/main">
        <p15:guide id="1" orient="horz" pos="432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032204"/>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Title ref">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58580F85-6924-004F-FAC0-95052C6942F6}"/>
              </a:ext>
            </a:extLst>
          </p:cNvPr>
          <p:cNvSpPr>
            <a:spLocks noGrp="1"/>
          </p:cNvSpPr>
          <p:nvPr>
            <p:ph type="body" sz="quarter" idx="10" hasCustomPrompt="1"/>
          </p:nvPr>
        </p:nvSpPr>
        <p:spPr>
          <a:xfrm>
            <a:off x="335756" y="422511"/>
            <a:ext cx="9432926" cy="710964"/>
          </a:xfrm>
          <a:prstGeom prst="rect">
            <a:avLst/>
          </a:prstGeom>
        </p:spPr>
        <p:txBody>
          <a:bodyPr wrap="square" anchor="t">
            <a:noAutofit/>
          </a:bodyPr>
          <a:lstStyle>
            <a:lvl1pPr marL="0" indent="0">
              <a:buNone/>
              <a:defRPr lang="en-US" sz="4800" b="1" kern="1200" spc="100" baseline="0" dirty="0" smtClean="0">
                <a:solidFill>
                  <a:srgbClr val="003366"/>
                </a:solidFill>
                <a:latin typeface="Calibri" panose="020F0502020204030204" pitchFamily="34" charset="0"/>
                <a:ea typeface="+mj-ea"/>
                <a:cs typeface="Calibri" panose="020F0502020204030204" pitchFamily="34" charset="0"/>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Title to go here</a:t>
            </a:r>
          </a:p>
        </p:txBody>
      </p:sp>
      <p:sp>
        <p:nvSpPr>
          <p:cNvPr id="3" name="Text Placeholder 4">
            <a:extLst>
              <a:ext uri="{FF2B5EF4-FFF2-40B4-BE49-F238E27FC236}">
                <a16:creationId xmlns:a16="http://schemas.microsoft.com/office/drawing/2014/main" id="{BCE1ECE1-00DC-B7C6-047E-D83465E7FAF3}"/>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Tree>
    <p:extLst>
      <p:ext uri="{BB962C8B-B14F-4D97-AF65-F5344CB8AC3E}">
        <p14:creationId xmlns:p14="http://schemas.microsoft.com/office/powerpoint/2010/main" val="126497211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 Title bullets ref">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757F9A5-5FB2-C432-487F-1F00ADFFDF4C}"/>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
        <p:nvSpPr>
          <p:cNvPr id="3" name="Text Placeholder 2">
            <a:extLst>
              <a:ext uri="{FF2B5EF4-FFF2-40B4-BE49-F238E27FC236}">
                <a16:creationId xmlns:a16="http://schemas.microsoft.com/office/drawing/2014/main" id="{CF08AFC9-105E-07BF-D1D0-E33C95DB46EB}"/>
              </a:ext>
            </a:extLst>
          </p:cNvPr>
          <p:cNvSpPr>
            <a:spLocks noGrp="1"/>
          </p:cNvSpPr>
          <p:nvPr>
            <p:ph type="body" sz="half" idx="1"/>
          </p:nvPr>
        </p:nvSpPr>
        <p:spPr>
          <a:xfrm>
            <a:off x="335756" y="1593057"/>
            <a:ext cx="5634001" cy="4525963"/>
          </a:xfrm>
        </p:spPr>
        <p:txBody>
          <a:bodyPr/>
          <a:lstStyle>
            <a:lvl1pPr>
              <a:defRPr sz="2400">
                <a:solidFill>
                  <a:srgbClr val="003366"/>
                </a:solidFill>
                <a:latin typeface="Calibri" panose="020F0502020204030204" pitchFamily="34" charset="0"/>
                <a:cs typeface="Calibri" panose="020F0502020204030204" pitchFamily="34" charset="0"/>
              </a:defRPr>
            </a:lvl1pPr>
            <a:lvl2pPr>
              <a:defRPr sz="2000">
                <a:solidFill>
                  <a:srgbClr val="003366"/>
                </a:solidFill>
                <a:latin typeface="Calibri" panose="020F0502020204030204" pitchFamily="34" charset="0"/>
                <a:cs typeface="Calibri" panose="020F0502020204030204" pitchFamily="34" charset="0"/>
              </a:defRPr>
            </a:lvl2pPr>
            <a:lvl3pPr>
              <a:defRPr sz="1600">
                <a:solidFill>
                  <a:srgbClr val="003366"/>
                </a:solidFill>
                <a:latin typeface="Calibri" panose="020F0502020204030204" pitchFamily="34" charset="0"/>
                <a:cs typeface="Calibri" panose="020F0502020204030204" pitchFamily="34" charset="0"/>
              </a:defRPr>
            </a:lvl3pPr>
            <a:lvl4pPr>
              <a:defRPr sz="1600">
                <a:solidFill>
                  <a:srgbClr val="003366"/>
                </a:solidFill>
                <a:latin typeface="Calibri" panose="020F0502020204030204" pitchFamily="34" charset="0"/>
                <a:cs typeface="Calibri" panose="020F0502020204030204" pitchFamily="34" charset="0"/>
              </a:defRPr>
            </a:lvl4pPr>
            <a:lvl5pPr>
              <a:defRPr sz="1600">
                <a:solidFill>
                  <a:srgbClr val="003366"/>
                </a:solidFill>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Content Placeholder 3">
            <a:extLst>
              <a:ext uri="{FF2B5EF4-FFF2-40B4-BE49-F238E27FC236}">
                <a16:creationId xmlns:a16="http://schemas.microsoft.com/office/drawing/2014/main" id="{87D9110F-BA7F-677B-8996-B116DFC6204F}"/>
              </a:ext>
            </a:extLst>
          </p:cNvPr>
          <p:cNvSpPr>
            <a:spLocks noGrp="1"/>
          </p:cNvSpPr>
          <p:nvPr>
            <p:ph sz="half" idx="2"/>
          </p:nvPr>
        </p:nvSpPr>
        <p:spPr>
          <a:xfrm>
            <a:off x="6223037" y="1593057"/>
            <a:ext cx="5634001" cy="4525963"/>
          </a:xfrm>
        </p:spPr>
        <p:txBody>
          <a:bodyPr/>
          <a:lstStyle>
            <a:lvl1pPr>
              <a:defRPr sz="2400">
                <a:solidFill>
                  <a:srgbClr val="003366"/>
                </a:solidFill>
                <a:latin typeface="Calibri" panose="020F0502020204030204" pitchFamily="34" charset="0"/>
                <a:cs typeface="Calibri" panose="020F0502020204030204" pitchFamily="34" charset="0"/>
              </a:defRPr>
            </a:lvl1pPr>
            <a:lvl2pPr>
              <a:defRPr sz="2000">
                <a:solidFill>
                  <a:srgbClr val="003366"/>
                </a:solidFill>
                <a:latin typeface="Calibri" panose="020F0502020204030204" pitchFamily="34" charset="0"/>
                <a:cs typeface="Calibri" panose="020F0502020204030204" pitchFamily="34" charset="0"/>
              </a:defRPr>
            </a:lvl2pPr>
            <a:lvl3pPr>
              <a:defRPr sz="1600">
                <a:solidFill>
                  <a:srgbClr val="003366"/>
                </a:solidFill>
                <a:latin typeface="Calibri" panose="020F0502020204030204" pitchFamily="34" charset="0"/>
                <a:cs typeface="Calibri" panose="020F0502020204030204" pitchFamily="34" charset="0"/>
              </a:defRPr>
            </a:lvl3pPr>
            <a:lvl4pPr>
              <a:defRPr sz="1600">
                <a:solidFill>
                  <a:srgbClr val="003366"/>
                </a:solidFill>
                <a:latin typeface="Calibri" panose="020F0502020204030204" pitchFamily="34" charset="0"/>
                <a:cs typeface="Calibri" panose="020F0502020204030204" pitchFamily="34" charset="0"/>
              </a:defRPr>
            </a:lvl4pPr>
            <a:lvl5pPr>
              <a:defRPr sz="1600">
                <a:solidFill>
                  <a:srgbClr val="003366"/>
                </a:solidFill>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Text Placeholder 4">
            <a:extLst>
              <a:ext uri="{FF2B5EF4-FFF2-40B4-BE49-F238E27FC236}">
                <a16:creationId xmlns:a16="http://schemas.microsoft.com/office/drawing/2014/main" id="{F3E8B89C-DFC6-CCB7-7C9A-F7A407CBAE18}"/>
              </a:ext>
            </a:extLst>
          </p:cNvPr>
          <p:cNvSpPr>
            <a:spLocks noGrp="1"/>
          </p:cNvSpPr>
          <p:nvPr>
            <p:ph type="body" sz="quarter" idx="10" hasCustomPrompt="1"/>
          </p:nvPr>
        </p:nvSpPr>
        <p:spPr>
          <a:xfrm>
            <a:off x="335756" y="422511"/>
            <a:ext cx="9432926" cy="710964"/>
          </a:xfrm>
          <a:prstGeom prst="rect">
            <a:avLst/>
          </a:prstGeom>
        </p:spPr>
        <p:txBody>
          <a:bodyPr wrap="square" anchor="t">
            <a:noAutofit/>
          </a:bodyPr>
          <a:lstStyle>
            <a:lvl1pPr marL="0" indent="0">
              <a:buNone/>
              <a:defRPr lang="en-US" sz="4800" b="1" kern="1200" spc="100" baseline="0" dirty="0" smtClean="0">
                <a:solidFill>
                  <a:srgbClr val="003366"/>
                </a:solidFill>
                <a:latin typeface="Calibri" panose="020F0502020204030204" pitchFamily="34" charset="0"/>
                <a:ea typeface="+mj-ea"/>
                <a:cs typeface="Calibri" panose="020F0502020204030204" pitchFamily="34" charset="0"/>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Title to go here</a:t>
            </a:r>
          </a:p>
        </p:txBody>
      </p:sp>
    </p:spTree>
    <p:extLst>
      <p:ext uri="{BB962C8B-B14F-4D97-AF65-F5344CB8AC3E}">
        <p14:creationId xmlns:p14="http://schemas.microsoft.com/office/powerpoint/2010/main" val="2742481627"/>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 Blank ref">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1C3E2C1A-53E1-98D7-5624-DDD26E09F10D}"/>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Tree>
    <p:extLst>
      <p:ext uri="{BB962C8B-B14F-4D97-AF65-F5344CB8AC3E}">
        <p14:creationId xmlns:p14="http://schemas.microsoft.com/office/powerpoint/2010/main" val="737639447"/>
      </p:ext>
    </p:extLst>
  </p:cSld>
  <p:clrMapOvr>
    <a:masterClrMapping/>
  </p:clrMapOvr>
  <p:extLst>
    <p:ext uri="{DCECCB84-F9BA-43D5-87BE-67443E8EF086}">
      <p15:sldGuideLst xmlns:p15="http://schemas.microsoft.com/office/powerpoint/2012/main">
        <p15:guide id="1" orient="horz" pos="432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31132"/>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4">
            <a:extLst>
              <a:ext uri="{FF2B5EF4-FFF2-40B4-BE49-F238E27FC236}">
                <a16:creationId xmlns:a16="http://schemas.microsoft.com/office/drawing/2014/main" id="{28C69EF1-88EB-94BF-2E46-BD03B577A481}"/>
              </a:ext>
            </a:extLst>
          </p:cNvPr>
          <p:cNvSpPr>
            <a:spLocks noGrp="1"/>
          </p:cNvSpPr>
          <p:nvPr>
            <p:ph type="body" sz="quarter" idx="10"/>
          </p:nvPr>
        </p:nvSpPr>
        <p:spPr>
          <a:xfrm>
            <a:off x="334964" y="5803835"/>
            <a:ext cx="9433718" cy="684014"/>
          </a:xfrm>
          <a:prstGeom prst="rect">
            <a:avLst/>
          </a:prstGeom>
        </p:spPr>
        <p:txBody>
          <a:bodyPr lIns="0"/>
          <a:lstStyle>
            <a:lvl1pPr marL="0" indent="0">
              <a:buNone/>
              <a:defRPr lang="en-US" sz="4400" b="1" kern="1200" dirty="0" smtClean="0">
                <a:solidFill>
                  <a:schemeClr val="bg1"/>
                </a:solidFill>
                <a:latin typeface="+mn-lt"/>
                <a:ea typeface="+mj-ea"/>
                <a:cs typeface="+mj-cs"/>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Click to edit Master text styles</a:t>
            </a:r>
          </a:p>
        </p:txBody>
      </p:sp>
    </p:spTree>
    <p:extLst>
      <p:ext uri="{BB962C8B-B14F-4D97-AF65-F5344CB8AC3E}">
        <p14:creationId xmlns:p14="http://schemas.microsoft.com/office/powerpoint/2010/main" val="1118248032"/>
      </p:ext>
    </p:extLst>
  </p:cSld>
  <p:clrMapOvr>
    <a:masterClrMapping/>
  </p:clrMapOvr>
  <p:extLst>
    <p:ext uri="{DCECCB84-F9BA-43D5-87BE-67443E8EF086}">
      <p15:sldGuideLst xmlns:p15="http://schemas.microsoft.com/office/powerpoint/2012/main">
        <p15:guide id="1" orient="horz" pos="7926">
          <p15:clr>
            <a:srgbClr val="FBAE40"/>
          </p15:clr>
        </p15:guide>
        <p15:guide id="2" orient="horz" pos="661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eading Slide multiple titl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08BDDF8-A1F9-4E28-32D4-F3024A704F62}"/>
              </a:ext>
            </a:extLst>
          </p:cNvPr>
          <p:cNvSpPr>
            <a:spLocks noGrp="1"/>
          </p:cNvSpPr>
          <p:nvPr>
            <p:ph type="body" sz="quarter" idx="10"/>
          </p:nvPr>
        </p:nvSpPr>
        <p:spPr>
          <a:xfrm>
            <a:off x="334964" y="5625306"/>
            <a:ext cx="9433718" cy="539998"/>
          </a:xfrm>
          <a:prstGeom prst="rect">
            <a:avLst/>
          </a:prstGeom>
        </p:spPr>
        <p:txBody>
          <a:bodyPr lIns="0" tIns="0"/>
          <a:lstStyle>
            <a:lvl1pPr marL="0" indent="0">
              <a:buNone/>
              <a:defRPr lang="en-US" sz="4400" b="1" kern="1200" dirty="0" smtClean="0">
                <a:solidFill>
                  <a:schemeClr val="bg1"/>
                </a:solidFill>
                <a:latin typeface="+mn-lt"/>
                <a:ea typeface="+mj-ea"/>
                <a:cs typeface="+mj-cs"/>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Click to edit Master text styles</a:t>
            </a:r>
          </a:p>
        </p:txBody>
      </p:sp>
      <p:sp>
        <p:nvSpPr>
          <p:cNvPr id="6" name="Text Placeholder 4">
            <a:extLst>
              <a:ext uri="{FF2B5EF4-FFF2-40B4-BE49-F238E27FC236}">
                <a16:creationId xmlns:a16="http://schemas.microsoft.com/office/drawing/2014/main" id="{EDD9B827-5D96-DCB9-0A5B-52677E65C899}"/>
              </a:ext>
            </a:extLst>
          </p:cNvPr>
          <p:cNvSpPr>
            <a:spLocks noGrp="1"/>
          </p:cNvSpPr>
          <p:nvPr>
            <p:ph type="body" sz="quarter" idx="11"/>
          </p:nvPr>
        </p:nvSpPr>
        <p:spPr>
          <a:xfrm>
            <a:off x="334964" y="6165304"/>
            <a:ext cx="9433718" cy="396045"/>
          </a:xfrm>
          <a:prstGeom prst="rect">
            <a:avLst/>
          </a:prstGeom>
        </p:spPr>
        <p:txBody>
          <a:bodyPr lIns="0" tIns="0" rIns="0" bIns="0"/>
          <a:lstStyle>
            <a:lvl1pPr marL="0" indent="0">
              <a:buNone/>
              <a:defRPr lang="en-US" sz="2400" b="0" kern="1200" dirty="0" smtClean="0">
                <a:solidFill>
                  <a:schemeClr val="bg1"/>
                </a:solidFill>
                <a:latin typeface="+mn-lt"/>
                <a:ea typeface="+mj-ea"/>
                <a:cs typeface="+mj-cs"/>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Click to edit Master text styles</a:t>
            </a:r>
          </a:p>
        </p:txBody>
      </p:sp>
      <p:sp>
        <p:nvSpPr>
          <p:cNvPr id="7" name="Rectangle 6">
            <a:extLst>
              <a:ext uri="{FF2B5EF4-FFF2-40B4-BE49-F238E27FC236}">
                <a16:creationId xmlns:a16="http://schemas.microsoft.com/office/drawing/2014/main" id="{2D9DAB93-F077-F0C8-3510-B21B507F38AB}"/>
              </a:ext>
            </a:extLst>
          </p:cNvPr>
          <p:cNvSpPr/>
          <p:nvPr userDrawn="1"/>
        </p:nvSpPr>
        <p:spPr>
          <a:xfrm>
            <a:off x="0" y="4833144"/>
            <a:ext cx="12192000" cy="430485"/>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900"/>
          </a:p>
        </p:txBody>
      </p:sp>
      <p:sp>
        <p:nvSpPr>
          <p:cNvPr id="8" name="Text Placeholder 4">
            <a:extLst>
              <a:ext uri="{FF2B5EF4-FFF2-40B4-BE49-F238E27FC236}">
                <a16:creationId xmlns:a16="http://schemas.microsoft.com/office/drawing/2014/main" id="{8D25FCFE-66AA-87FE-4FAE-5F8B78B17D73}"/>
              </a:ext>
            </a:extLst>
          </p:cNvPr>
          <p:cNvSpPr>
            <a:spLocks noGrp="1"/>
          </p:cNvSpPr>
          <p:nvPr>
            <p:ph type="body" sz="quarter" idx="11"/>
          </p:nvPr>
        </p:nvSpPr>
        <p:spPr>
          <a:xfrm>
            <a:off x="334964" y="4848887"/>
            <a:ext cx="9433718" cy="396045"/>
          </a:xfrm>
          <a:prstGeom prst="rect">
            <a:avLst/>
          </a:prstGeom>
        </p:spPr>
        <p:txBody>
          <a:bodyPr lIns="0" tIns="0" rIns="0" bIns="0" anchor="ctr"/>
          <a:lstStyle>
            <a:lvl1pPr marL="0" indent="0">
              <a:buNone/>
              <a:defRPr lang="en-US" sz="2400" b="0" kern="1200" dirty="0" smtClean="0">
                <a:solidFill>
                  <a:schemeClr val="tx2"/>
                </a:solidFill>
                <a:latin typeface="+mn-lt"/>
                <a:ea typeface="+mj-ea"/>
                <a:cs typeface="+mj-cs"/>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Click to edit Master text styles</a:t>
            </a:r>
          </a:p>
        </p:txBody>
      </p:sp>
    </p:spTree>
    <p:extLst>
      <p:ext uri="{BB962C8B-B14F-4D97-AF65-F5344CB8AC3E}">
        <p14:creationId xmlns:p14="http://schemas.microsoft.com/office/powerpoint/2010/main" val="1977635730"/>
      </p:ext>
    </p:extLst>
  </p:cSld>
  <p:clrMapOvr>
    <a:masterClrMapping/>
  </p:clrMapOvr>
  <p:extLst>
    <p:ext uri="{DCECCB84-F9BA-43D5-87BE-67443E8EF086}">
      <p15:sldGuideLst xmlns:p15="http://schemas.microsoft.com/office/powerpoint/2012/main">
        <p15:guide id="1" orient="horz" pos="6089">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 Title ref">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58580F85-6924-004F-FAC0-95052C6942F6}"/>
              </a:ext>
            </a:extLst>
          </p:cNvPr>
          <p:cNvSpPr>
            <a:spLocks noGrp="1"/>
          </p:cNvSpPr>
          <p:nvPr>
            <p:ph type="body" sz="quarter" idx="10" hasCustomPrompt="1"/>
          </p:nvPr>
        </p:nvSpPr>
        <p:spPr>
          <a:xfrm>
            <a:off x="335756" y="422511"/>
            <a:ext cx="9432926" cy="710964"/>
          </a:xfrm>
          <a:prstGeom prst="rect">
            <a:avLst/>
          </a:prstGeom>
        </p:spPr>
        <p:txBody>
          <a:bodyPr wrap="square" anchor="t">
            <a:noAutofit/>
          </a:bodyPr>
          <a:lstStyle>
            <a:lvl1pPr marL="0" indent="0">
              <a:buNone/>
              <a:defRPr lang="en-US" sz="4800" b="1" kern="1200" spc="100" baseline="0" dirty="0" smtClean="0">
                <a:solidFill>
                  <a:srgbClr val="003366"/>
                </a:solidFill>
                <a:latin typeface="Calibri" panose="020F0502020204030204" pitchFamily="34" charset="0"/>
                <a:ea typeface="+mj-ea"/>
                <a:cs typeface="Calibri" panose="020F0502020204030204" pitchFamily="34" charset="0"/>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Title to go here</a:t>
            </a:r>
          </a:p>
        </p:txBody>
      </p:sp>
      <p:sp>
        <p:nvSpPr>
          <p:cNvPr id="3" name="Text Placeholder 4">
            <a:extLst>
              <a:ext uri="{FF2B5EF4-FFF2-40B4-BE49-F238E27FC236}">
                <a16:creationId xmlns:a16="http://schemas.microsoft.com/office/drawing/2014/main" id="{BCE1ECE1-00DC-B7C6-047E-D83465E7FAF3}"/>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Tree>
    <p:extLst>
      <p:ext uri="{BB962C8B-B14F-4D97-AF65-F5344CB8AC3E}">
        <p14:creationId xmlns:p14="http://schemas.microsoft.com/office/powerpoint/2010/main" val="326020985"/>
      </p:ext>
    </p:extLst>
  </p:cSld>
  <p:clrMapOvr>
    <a:masterClrMapping/>
  </p:clrMapOvr>
  <p:extLst>
    <p:ext uri="{DCECCB84-F9BA-43D5-87BE-67443E8EF086}">
      <p15:sldGuideLst xmlns:p15="http://schemas.microsoft.com/office/powerpoint/2012/main">
        <p15:guide id="1" orient="horz" pos="119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 title bullets ref">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757F9A5-5FB2-C432-487F-1F00ADFFDF4C}"/>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
        <p:nvSpPr>
          <p:cNvPr id="3" name="Text Placeholder 2">
            <a:extLst>
              <a:ext uri="{FF2B5EF4-FFF2-40B4-BE49-F238E27FC236}">
                <a16:creationId xmlns:a16="http://schemas.microsoft.com/office/drawing/2014/main" id="{CF08AFC9-105E-07BF-D1D0-E33C95DB46EB}"/>
              </a:ext>
            </a:extLst>
          </p:cNvPr>
          <p:cNvSpPr>
            <a:spLocks noGrp="1"/>
          </p:cNvSpPr>
          <p:nvPr>
            <p:ph type="body" sz="half" idx="1"/>
          </p:nvPr>
        </p:nvSpPr>
        <p:spPr>
          <a:xfrm>
            <a:off x="335756" y="1593057"/>
            <a:ext cx="5634001" cy="4525963"/>
          </a:xfrm>
        </p:spPr>
        <p:txBody>
          <a:bodyPr/>
          <a:lstStyle>
            <a:lvl1pPr>
              <a:defRPr sz="2400">
                <a:solidFill>
                  <a:srgbClr val="003366"/>
                </a:solidFill>
                <a:latin typeface="Calibri" panose="020F0502020204030204" pitchFamily="34" charset="0"/>
                <a:cs typeface="Calibri" panose="020F0502020204030204" pitchFamily="34" charset="0"/>
              </a:defRPr>
            </a:lvl1pPr>
            <a:lvl2pPr>
              <a:defRPr sz="2000">
                <a:solidFill>
                  <a:srgbClr val="003366"/>
                </a:solidFill>
                <a:latin typeface="Calibri" panose="020F0502020204030204" pitchFamily="34" charset="0"/>
                <a:cs typeface="Calibri" panose="020F0502020204030204" pitchFamily="34" charset="0"/>
              </a:defRPr>
            </a:lvl2pPr>
            <a:lvl3pPr>
              <a:defRPr sz="1600">
                <a:solidFill>
                  <a:srgbClr val="003366"/>
                </a:solidFill>
                <a:latin typeface="Calibri" panose="020F0502020204030204" pitchFamily="34" charset="0"/>
                <a:cs typeface="Calibri" panose="020F0502020204030204" pitchFamily="34" charset="0"/>
              </a:defRPr>
            </a:lvl3pPr>
            <a:lvl4pPr>
              <a:defRPr sz="1600">
                <a:solidFill>
                  <a:srgbClr val="003366"/>
                </a:solidFill>
                <a:latin typeface="Calibri" panose="020F0502020204030204" pitchFamily="34" charset="0"/>
                <a:cs typeface="Calibri" panose="020F0502020204030204" pitchFamily="34" charset="0"/>
              </a:defRPr>
            </a:lvl4pPr>
            <a:lvl5pPr>
              <a:defRPr sz="1600">
                <a:solidFill>
                  <a:srgbClr val="003366"/>
                </a:solidFill>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Content Placeholder 3">
            <a:extLst>
              <a:ext uri="{FF2B5EF4-FFF2-40B4-BE49-F238E27FC236}">
                <a16:creationId xmlns:a16="http://schemas.microsoft.com/office/drawing/2014/main" id="{87D9110F-BA7F-677B-8996-B116DFC6204F}"/>
              </a:ext>
            </a:extLst>
          </p:cNvPr>
          <p:cNvSpPr>
            <a:spLocks noGrp="1"/>
          </p:cNvSpPr>
          <p:nvPr>
            <p:ph sz="half" idx="2"/>
          </p:nvPr>
        </p:nvSpPr>
        <p:spPr>
          <a:xfrm>
            <a:off x="6223037" y="1593057"/>
            <a:ext cx="5634001" cy="4525963"/>
          </a:xfrm>
        </p:spPr>
        <p:txBody>
          <a:bodyPr/>
          <a:lstStyle>
            <a:lvl1pPr>
              <a:defRPr sz="2400">
                <a:solidFill>
                  <a:srgbClr val="003366"/>
                </a:solidFill>
                <a:latin typeface="Calibri" panose="020F0502020204030204" pitchFamily="34" charset="0"/>
                <a:cs typeface="Calibri" panose="020F0502020204030204" pitchFamily="34" charset="0"/>
              </a:defRPr>
            </a:lvl1pPr>
            <a:lvl2pPr>
              <a:defRPr sz="2000">
                <a:solidFill>
                  <a:srgbClr val="003366"/>
                </a:solidFill>
                <a:latin typeface="Calibri" panose="020F0502020204030204" pitchFamily="34" charset="0"/>
                <a:cs typeface="Calibri" panose="020F0502020204030204" pitchFamily="34" charset="0"/>
              </a:defRPr>
            </a:lvl2pPr>
            <a:lvl3pPr>
              <a:defRPr sz="1600">
                <a:solidFill>
                  <a:srgbClr val="003366"/>
                </a:solidFill>
                <a:latin typeface="Calibri" panose="020F0502020204030204" pitchFamily="34" charset="0"/>
                <a:cs typeface="Calibri" panose="020F0502020204030204" pitchFamily="34" charset="0"/>
              </a:defRPr>
            </a:lvl3pPr>
            <a:lvl4pPr>
              <a:defRPr sz="1600">
                <a:solidFill>
                  <a:srgbClr val="003366"/>
                </a:solidFill>
                <a:latin typeface="Calibri" panose="020F0502020204030204" pitchFamily="34" charset="0"/>
                <a:cs typeface="Calibri" panose="020F0502020204030204" pitchFamily="34" charset="0"/>
              </a:defRPr>
            </a:lvl4pPr>
            <a:lvl5pPr>
              <a:defRPr sz="1600">
                <a:solidFill>
                  <a:srgbClr val="003366"/>
                </a:solidFill>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Text Placeholder 4">
            <a:extLst>
              <a:ext uri="{FF2B5EF4-FFF2-40B4-BE49-F238E27FC236}">
                <a16:creationId xmlns:a16="http://schemas.microsoft.com/office/drawing/2014/main" id="{F3E8B89C-DFC6-CCB7-7C9A-F7A407CBAE18}"/>
              </a:ext>
            </a:extLst>
          </p:cNvPr>
          <p:cNvSpPr>
            <a:spLocks noGrp="1"/>
          </p:cNvSpPr>
          <p:nvPr>
            <p:ph type="body" sz="quarter" idx="10" hasCustomPrompt="1"/>
          </p:nvPr>
        </p:nvSpPr>
        <p:spPr>
          <a:xfrm>
            <a:off x="335756" y="422511"/>
            <a:ext cx="9432926" cy="710964"/>
          </a:xfrm>
          <a:prstGeom prst="rect">
            <a:avLst/>
          </a:prstGeom>
        </p:spPr>
        <p:txBody>
          <a:bodyPr wrap="square" anchor="t">
            <a:noAutofit/>
          </a:bodyPr>
          <a:lstStyle>
            <a:lvl1pPr marL="0" indent="0">
              <a:buNone/>
              <a:defRPr lang="en-US" sz="4800" b="1" kern="1200" spc="100" baseline="0" dirty="0" smtClean="0">
                <a:solidFill>
                  <a:srgbClr val="003366"/>
                </a:solidFill>
                <a:latin typeface="Calibri" panose="020F0502020204030204" pitchFamily="34" charset="0"/>
                <a:ea typeface="+mj-ea"/>
                <a:cs typeface="Calibri" panose="020F0502020204030204" pitchFamily="34" charset="0"/>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Title to go here</a:t>
            </a:r>
          </a:p>
        </p:txBody>
      </p:sp>
    </p:spTree>
    <p:extLst>
      <p:ext uri="{BB962C8B-B14F-4D97-AF65-F5344CB8AC3E}">
        <p14:creationId xmlns:p14="http://schemas.microsoft.com/office/powerpoint/2010/main" val="3618683290"/>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78457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rm Data title slide">
    <p:spTree>
      <p:nvGrpSpPr>
        <p:cNvPr id="1" name=""/>
        <p:cNvGrpSpPr/>
        <p:nvPr/>
      </p:nvGrpSpPr>
      <p:grpSpPr>
        <a:xfrm>
          <a:off x="0" y="0"/>
          <a:ext cx="0" cy="0"/>
          <a:chOff x="0" y="0"/>
          <a:chExt cx="0" cy="0"/>
        </a:xfrm>
      </p:grpSpPr>
      <p:pic>
        <p:nvPicPr>
          <p:cNvPr id="10" name="Picture 9" descr="A collage of people's faces&#10;&#10;Description automatically generated with medium confidence">
            <a:extLst>
              <a:ext uri="{FF2B5EF4-FFF2-40B4-BE49-F238E27FC236}">
                <a16:creationId xmlns:a16="http://schemas.microsoft.com/office/drawing/2014/main" id="{EE60AE44-F8CC-9E80-86F0-FCBFE2395E41}"/>
              </a:ext>
            </a:extLst>
          </p:cNvPr>
          <p:cNvPicPr>
            <a:picLocks noChangeAspect="1"/>
          </p:cNvPicPr>
          <p:nvPr userDrawn="1"/>
        </p:nvPicPr>
        <p:blipFill rotWithShape="1">
          <a:blip r:embed="rId3"/>
          <a:srcRect l="24819" t="46918" r="3860" b="11756"/>
          <a:stretch/>
        </p:blipFill>
        <p:spPr>
          <a:xfrm>
            <a:off x="-1" y="0"/>
            <a:ext cx="12192001" cy="6858000"/>
          </a:xfrm>
          <a:prstGeom prst="rect">
            <a:avLst/>
          </a:prstGeom>
        </p:spPr>
      </p:pic>
      <p:sp>
        <p:nvSpPr>
          <p:cNvPr id="30" name="Right Triangle 29">
            <a:extLst>
              <a:ext uri="{FF2B5EF4-FFF2-40B4-BE49-F238E27FC236}">
                <a16:creationId xmlns:a16="http://schemas.microsoft.com/office/drawing/2014/main" id="{F134100C-D7C2-0A95-7851-4EE88ECABD37}"/>
              </a:ext>
            </a:extLst>
          </p:cNvPr>
          <p:cNvSpPr/>
          <p:nvPr userDrawn="1"/>
        </p:nvSpPr>
        <p:spPr>
          <a:xfrm rot="16200000">
            <a:off x="3513890" y="-1820112"/>
            <a:ext cx="5164222" cy="12192002"/>
          </a:xfrm>
          <a:prstGeom prst="rtTriangle">
            <a:avLst/>
          </a:prstGeom>
          <a:gradFill>
            <a:gsLst>
              <a:gs pos="57000">
                <a:schemeClr val="accent1">
                  <a:lumMod val="5000"/>
                  <a:lumOff val="95000"/>
                  <a:alpha val="0"/>
                </a:schemeClr>
              </a:gs>
              <a:gs pos="73000">
                <a:schemeClr val="bg1"/>
              </a:gs>
            </a:gsLst>
            <a:lin ang="9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Triangle 18">
            <a:extLst>
              <a:ext uri="{FF2B5EF4-FFF2-40B4-BE49-F238E27FC236}">
                <a16:creationId xmlns:a16="http://schemas.microsoft.com/office/drawing/2014/main" id="{FC6687D9-1BD4-BFFD-9C3C-C9C9A6F8CF7C}"/>
              </a:ext>
            </a:extLst>
          </p:cNvPr>
          <p:cNvSpPr/>
          <p:nvPr userDrawn="1"/>
        </p:nvSpPr>
        <p:spPr>
          <a:xfrm rot="16200000">
            <a:off x="8365241" y="3030626"/>
            <a:ext cx="2277616" cy="5377131"/>
          </a:xfrm>
          <a:prstGeom prst="rtTriangle">
            <a:avLst/>
          </a:prstGeom>
          <a:solidFill>
            <a:srgbClr val="30BF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Triangle 19">
            <a:extLst>
              <a:ext uri="{FF2B5EF4-FFF2-40B4-BE49-F238E27FC236}">
                <a16:creationId xmlns:a16="http://schemas.microsoft.com/office/drawing/2014/main" id="{6108961A-A3A8-3E1B-FBC8-CD3E67FA6C6C}"/>
              </a:ext>
            </a:extLst>
          </p:cNvPr>
          <p:cNvSpPr/>
          <p:nvPr userDrawn="1"/>
        </p:nvSpPr>
        <p:spPr>
          <a:xfrm rot="5400000">
            <a:off x="1549757" y="-1549757"/>
            <a:ext cx="2277616" cy="5377131"/>
          </a:xfrm>
          <a:prstGeom prst="rtTriangle">
            <a:avLst/>
          </a:prstGeom>
          <a:solidFill>
            <a:srgbClr val="30BFED">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Triangle 28">
            <a:extLst>
              <a:ext uri="{FF2B5EF4-FFF2-40B4-BE49-F238E27FC236}">
                <a16:creationId xmlns:a16="http://schemas.microsoft.com/office/drawing/2014/main" id="{7516F1A0-8C7C-F3C1-78C9-D83D14C832AA}"/>
              </a:ext>
            </a:extLst>
          </p:cNvPr>
          <p:cNvSpPr/>
          <p:nvPr userDrawn="1"/>
        </p:nvSpPr>
        <p:spPr>
          <a:xfrm rot="5400000" flipV="1">
            <a:off x="4957192" y="-4063031"/>
            <a:ext cx="2277616" cy="12192003"/>
          </a:xfrm>
          <a:prstGeom prst="rtTriangle">
            <a:avLst/>
          </a:prstGeom>
          <a:solidFill>
            <a:srgbClr val="30BFED">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D199C1B-3967-F912-BD63-92FD5F126ECF}"/>
              </a:ext>
            </a:extLst>
          </p:cNvPr>
          <p:cNvSpPr/>
          <p:nvPr userDrawn="1"/>
        </p:nvSpPr>
        <p:spPr>
          <a:xfrm>
            <a:off x="-4" y="0"/>
            <a:ext cx="12192004" cy="894162"/>
          </a:xfrm>
          <a:prstGeom prst="rect">
            <a:avLst/>
          </a:prstGeom>
          <a:solidFill>
            <a:srgbClr val="30BFED">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6B2E4871-032C-382D-F43A-EE2813453C9C}"/>
              </a:ext>
            </a:extLst>
          </p:cNvPr>
          <p:cNvSpPr txBox="1"/>
          <p:nvPr userDrawn="1"/>
        </p:nvSpPr>
        <p:spPr>
          <a:xfrm>
            <a:off x="-1" y="486106"/>
            <a:ext cx="12192001" cy="1302216"/>
          </a:xfrm>
          <a:prstGeom prst="rect">
            <a:avLst/>
          </a:prstGeom>
          <a:noFill/>
        </p:spPr>
        <p:txBody>
          <a:bodyPr wrap="square" rtlCol="0">
            <a:spAutoFit/>
          </a:bodyPr>
          <a:lstStyle/>
          <a:p>
            <a:pPr algn="ctr">
              <a:lnSpc>
                <a:spcPts val="9207"/>
              </a:lnSpc>
            </a:pPr>
            <a:r>
              <a:rPr lang="en-US" sz="9600" b="1">
                <a:solidFill>
                  <a:schemeClr val="bg1"/>
                </a:solidFill>
              </a:rPr>
              <a:t>Norm Data</a:t>
            </a:r>
          </a:p>
        </p:txBody>
      </p:sp>
      <p:pic>
        <p:nvPicPr>
          <p:cNvPr id="13" name="Picture 12" descr="A picture containing circle, graphics, screenshot, graphic design&#10;&#10;Description automatically generated">
            <a:extLst>
              <a:ext uri="{FF2B5EF4-FFF2-40B4-BE49-F238E27FC236}">
                <a16:creationId xmlns:a16="http://schemas.microsoft.com/office/drawing/2014/main" id="{0A1421D7-F937-8954-2E5D-39BE190A707D}"/>
              </a:ext>
            </a:extLst>
          </p:cNvPr>
          <p:cNvPicPr>
            <a:picLocks noChangeAspect="1"/>
          </p:cNvPicPr>
          <p:nvPr userDrawn="1"/>
        </p:nvPicPr>
        <p:blipFill>
          <a:blip r:embed="rId4"/>
          <a:stretch>
            <a:fillRect/>
          </a:stretch>
        </p:blipFill>
        <p:spPr>
          <a:xfrm>
            <a:off x="8472736" y="4561975"/>
            <a:ext cx="3052769" cy="1718257"/>
          </a:xfrm>
          <a:prstGeom prst="rect">
            <a:avLst/>
          </a:prstGeom>
        </p:spPr>
      </p:pic>
      <p:sp>
        <p:nvSpPr>
          <p:cNvPr id="2" name="Title 3">
            <a:extLst>
              <a:ext uri="{FF2B5EF4-FFF2-40B4-BE49-F238E27FC236}">
                <a16:creationId xmlns:a16="http://schemas.microsoft.com/office/drawing/2014/main" id="{F7001B32-BF33-B369-04D7-765B74D6FC40}"/>
              </a:ext>
            </a:extLst>
          </p:cNvPr>
          <p:cNvSpPr txBox="1">
            <a:spLocks/>
          </p:cNvSpPr>
          <p:nvPr userDrawn="1"/>
        </p:nvSpPr>
        <p:spPr>
          <a:xfrm>
            <a:off x="8656358" y="6554095"/>
            <a:ext cx="4953743" cy="201243"/>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pPr>
              <a:tabLst>
                <a:tab pos="2962275" algn="l"/>
              </a:tabLst>
              <a:defRPr/>
            </a:pPr>
            <a:r>
              <a:rPr lang="en-AU" sz="1200" cap="all" dirty="0">
                <a:solidFill>
                  <a:schemeClr val="bg1"/>
                </a:solidFill>
                <a:latin typeface="+mn-lt"/>
              </a:rPr>
              <a:t>© </a:t>
            </a:r>
            <a:r>
              <a:rPr lang="en-AU" sz="1200" dirty="0">
                <a:solidFill>
                  <a:schemeClr val="bg1"/>
                </a:solidFill>
                <a:latin typeface="+mn-lt"/>
              </a:rPr>
              <a:t>TEAM MANAGEMENT SYSTEMS	</a:t>
            </a:r>
            <a:r>
              <a:rPr lang="en-AU" sz="800" dirty="0">
                <a:solidFill>
                  <a:schemeClr val="bg1"/>
                </a:solidFill>
                <a:latin typeface="+mn-lt"/>
              </a:rPr>
              <a:t>14022024</a:t>
            </a:r>
            <a:endParaRPr lang="en-AU" sz="800" cap="all" dirty="0">
              <a:solidFill>
                <a:schemeClr val="bg1"/>
              </a:solidFill>
              <a:latin typeface="+mn-lt"/>
            </a:endParaRPr>
          </a:p>
        </p:txBody>
      </p:sp>
    </p:spTree>
    <p:custDataLst>
      <p:tags r:id="rId1"/>
    </p:custDataLst>
    <p:extLst>
      <p:ext uri="{BB962C8B-B14F-4D97-AF65-F5344CB8AC3E}">
        <p14:creationId xmlns:p14="http://schemas.microsoft.com/office/powerpoint/2010/main" val="2082543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act Us Slide">
    <p:spTree>
      <p:nvGrpSpPr>
        <p:cNvPr id="1" name=""/>
        <p:cNvGrpSpPr/>
        <p:nvPr/>
      </p:nvGrpSpPr>
      <p:grpSpPr>
        <a:xfrm>
          <a:off x="0" y="0"/>
          <a:ext cx="0" cy="0"/>
          <a:chOff x="0" y="0"/>
          <a:chExt cx="0" cy="0"/>
        </a:xfrm>
      </p:grpSpPr>
      <p:pic>
        <p:nvPicPr>
          <p:cNvPr id="10" name="Picture 9" descr="A collage of people's faces&#10;&#10;Description automatically generated with medium confidence">
            <a:extLst>
              <a:ext uri="{FF2B5EF4-FFF2-40B4-BE49-F238E27FC236}">
                <a16:creationId xmlns:a16="http://schemas.microsoft.com/office/drawing/2014/main" id="{EE60AE44-F8CC-9E80-86F0-FCBFE2395E41}"/>
              </a:ext>
            </a:extLst>
          </p:cNvPr>
          <p:cNvPicPr>
            <a:picLocks noChangeAspect="1"/>
          </p:cNvPicPr>
          <p:nvPr userDrawn="1"/>
        </p:nvPicPr>
        <p:blipFill rotWithShape="1">
          <a:blip r:embed="rId3"/>
          <a:srcRect r="27419" b="45620"/>
          <a:stretch/>
        </p:blipFill>
        <p:spPr>
          <a:xfrm>
            <a:off x="3893050" y="822263"/>
            <a:ext cx="8298950" cy="6035738"/>
          </a:xfrm>
          <a:prstGeom prst="rect">
            <a:avLst/>
          </a:prstGeom>
        </p:spPr>
      </p:pic>
      <p:sp>
        <p:nvSpPr>
          <p:cNvPr id="14" name="Rectangle 13">
            <a:extLst>
              <a:ext uri="{FF2B5EF4-FFF2-40B4-BE49-F238E27FC236}">
                <a16:creationId xmlns:a16="http://schemas.microsoft.com/office/drawing/2014/main" id="{DF0CCFDE-DB60-A31D-4736-FDDC99D53BDA}"/>
              </a:ext>
            </a:extLst>
          </p:cNvPr>
          <p:cNvSpPr/>
          <p:nvPr userDrawn="1"/>
        </p:nvSpPr>
        <p:spPr>
          <a:xfrm rot="20246109" flipV="1">
            <a:off x="6007205" y="3107711"/>
            <a:ext cx="5882143" cy="27398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35"/>
          </a:p>
        </p:txBody>
      </p:sp>
      <p:sp>
        <p:nvSpPr>
          <p:cNvPr id="4" name="Rectangle 3">
            <a:extLst>
              <a:ext uri="{FF2B5EF4-FFF2-40B4-BE49-F238E27FC236}">
                <a16:creationId xmlns:a16="http://schemas.microsoft.com/office/drawing/2014/main" id="{45BC51DC-A63B-8CC2-FF24-8EF3C8B970FE}"/>
              </a:ext>
            </a:extLst>
          </p:cNvPr>
          <p:cNvSpPr/>
          <p:nvPr userDrawn="1"/>
        </p:nvSpPr>
        <p:spPr>
          <a:xfrm>
            <a:off x="3734173" y="-1"/>
            <a:ext cx="8457826" cy="46280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C35B55D-9BAD-1F19-5383-7A0283B8F16C}"/>
              </a:ext>
            </a:extLst>
          </p:cNvPr>
          <p:cNvSpPr/>
          <p:nvPr userDrawn="1"/>
        </p:nvSpPr>
        <p:spPr>
          <a:xfrm>
            <a:off x="276045" y="4024918"/>
            <a:ext cx="6483194" cy="28501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circle, graphics, screenshot, graphic design&#10;&#10;Description automatically generated">
            <a:extLst>
              <a:ext uri="{FF2B5EF4-FFF2-40B4-BE49-F238E27FC236}">
                <a16:creationId xmlns:a16="http://schemas.microsoft.com/office/drawing/2014/main" id="{0A1421D7-F937-8954-2E5D-39BE190A707D}"/>
              </a:ext>
            </a:extLst>
          </p:cNvPr>
          <p:cNvPicPr>
            <a:picLocks noChangeAspect="1"/>
          </p:cNvPicPr>
          <p:nvPr userDrawn="1"/>
        </p:nvPicPr>
        <p:blipFill>
          <a:blip r:embed="rId4"/>
          <a:stretch>
            <a:fillRect/>
          </a:stretch>
        </p:blipFill>
        <p:spPr>
          <a:xfrm>
            <a:off x="4569614" y="2289587"/>
            <a:ext cx="3052769" cy="1718257"/>
          </a:xfrm>
          <a:prstGeom prst="rect">
            <a:avLst/>
          </a:prstGeom>
        </p:spPr>
      </p:pic>
      <p:sp>
        <p:nvSpPr>
          <p:cNvPr id="17" name="TextBox 16">
            <a:extLst>
              <a:ext uri="{FF2B5EF4-FFF2-40B4-BE49-F238E27FC236}">
                <a16:creationId xmlns:a16="http://schemas.microsoft.com/office/drawing/2014/main" id="{6B2E4871-032C-382D-F43A-EE2813453C9C}"/>
              </a:ext>
            </a:extLst>
          </p:cNvPr>
          <p:cNvSpPr txBox="1"/>
          <p:nvPr userDrawn="1"/>
        </p:nvSpPr>
        <p:spPr>
          <a:xfrm>
            <a:off x="-1" y="4007844"/>
            <a:ext cx="12192001" cy="1099083"/>
          </a:xfrm>
          <a:prstGeom prst="rect">
            <a:avLst/>
          </a:prstGeom>
          <a:noFill/>
        </p:spPr>
        <p:txBody>
          <a:bodyPr wrap="square" rtlCol="0">
            <a:spAutoFit/>
          </a:bodyPr>
          <a:lstStyle/>
          <a:p>
            <a:pPr algn="ctr">
              <a:lnSpc>
                <a:spcPts val="9207"/>
              </a:lnSpc>
            </a:pPr>
            <a:r>
              <a:rPr lang="en-US" sz="3600" b="1">
                <a:solidFill>
                  <a:srgbClr val="047AC4"/>
                </a:solidFill>
              </a:rPr>
              <a:t>Contact us to find out more …</a:t>
            </a:r>
          </a:p>
        </p:txBody>
      </p:sp>
      <p:sp>
        <p:nvSpPr>
          <p:cNvPr id="2" name="TextBox 1">
            <a:extLst>
              <a:ext uri="{FF2B5EF4-FFF2-40B4-BE49-F238E27FC236}">
                <a16:creationId xmlns:a16="http://schemas.microsoft.com/office/drawing/2014/main" id="{CC60CCE0-F0A8-9627-B6E4-45CD99BAAB0A}"/>
              </a:ext>
            </a:extLst>
          </p:cNvPr>
          <p:cNvSpPr txBox="1"/>
          <p:nvPr userDrawn="1"/>
        </p:nvSpPr>
        <p:spPr>
          <a:xfrm>
            <a:off x="-3" y="5005614"/>
            <a:ext cx="12192001" cy="461665"/>
          </a:xfrm>
          <a:prstGeom prst="rect">
            <a:avLst/>
          </a:prstGeom>
          <a:noFill/>
        </p:spPr>
        <p:txBody>
          <a:bodyPr wrap="square" rtlCol="0">
            <a:spAutoFit/>
          </a:bodyPr>
          <a:lstStyle/>
          <a:p>
            <a:pPr algn="ctr"/>
            <a:r>
              <a:rPr lang="en-AU" sz="2400" b="1" kern="1200">
                <a:solidFill>
                  <a:schemeClr val="tx1"/>
                </a:solidFill>
                <a:effectLst/>
                <a:latin typeface="Calibri" panose="020F0502020204030204" pitchFamily="34" charset="0"/>
                <a:ea typeface="+mn-ea"/>
                <a:cs typeface="Calibri" panose="020F0502020204030204" pitchFamily="34" charset="0"/>
              </a:rPr>
              <a:t>E</a:t>
            </a:r>
            <a:r>
              <a:rPr lang="en-AU" sz="2400" kern="1200">
                <a:solidFill>
                  <a:schemeClr val="tx1"/>
                </a:solidFill>
                <a:effectLst/>
                <a:latin typeface="Calibri" panose="020F0502020204030204" pitchFamily="34" charset="0"/>
                <a:ea typeface="+mn-ea"/>
                <a:cs typeface="Calibri" panose="020F0502020204030204" pitchFamily="34" charset="0"/>
              </a:rPr>
              <a:t>: </a:t>
            </a:r>
            <a:r>
              <a:rPr lang="en-AU" sz="2400" kern="1200" err="1">
                <a:solidFill>
                  <a:schemeClr val="tx1"/>
                </a:solidFill>
                <a:effectLst/>
                <a:latin typeface="Calibri" panose="020F0502020204030204" pitchFamily="34" charset="0"/>
                <a:ea typeface="+mn-ea"/>
                <a:cs typeface="Calibri" panose="020F0502020204030204" pitchFamily="34" charset="0"/>
              </a:rPr>
              <a:t>tms@tmsoz.com</a:t>
            </a:r>
            <a:r>
              <a:rPr lang="en-AU" sz="2400" kern="1200">
                <a:solidFill>
                  <a:schemeClr val="tx1"/>
                </a:solidFill>
                <a:effectLst/>
                <a:latin typeface="Calibri" panose="020F0502020204030204" pitchFamily="34" charset="0"/>
                <a:ea typeface="+mn-ea"/>
                <a:cs typeface="Calibri" panose="020F0502020204030204" pitchFamily="34" charset="0"/>
              </a:rPr>
              <a:t>   |   </a:t>
            </a:r>
            <a:r>
              <a:rPr lang="en-AU" sz="2400" b="1" kern="1200">
                <a:solidFill>
                  <a:schemeClr val="tx1"/>
                </a:solidFill>
                <a:effectLst/>
                <a:latin typeface="Calibri" panose="020F0502020204030204" pitchFamily="34" charset="0"/>
                <a:ea typeface="+mn-ea"/>
                <a:cs typeface="Calibri" panose="020F0502020204030204" pitchFamily="34" charset="0"/>
              </a:rPr>
              <a:t>W</a:t>
            </a:r>
            <a:r>
              <a:rPr lang="en-AU" sz="2400" kern="1200">
                <a:solidFill>
                  <a:schemeClr val="tx1"/>
                </a:solidFill>
                <a:effectLst/>
                <a:latin typeface="Calibri" panose="020F0502020204030204" pitchFamily="34" charset="0"/>
                <a:ea typeface="+mn-ea"/>
                <a:cs typeface="Calibri" panose="020F0502020204030204" pitchFamily="34" charset="0"/>
              </a:rPr>
              <a:t>: </a:t>
            </a:r>
            <a:r>
              <a:rPr lang="en-AU" sz="2400" kern="1200" err="1">
                <a:solidFill>
                  <a:schemeClr val="tx1"/>
                </a:solidFill>
                <a:effectLst/>
                <a:latin typeface="Calibri" panose="020F0502020204030204" pitchFamily="34" charset="0"/>
                <a:ea typeface="+mn-ea"/>
                <a:cs typeface="Calibri" panose="020F0502020204030204" pitchFamily="34" charset="0"/>
              </a:rPr>
              <a:t>tmsoz.com</a:t>
            </a:r>
            <a:endParaRPr lang="en-AU" sz="2400" kern="1200">
              <a:solidFill>
                <a:schemeClr val="tx1"/>
              </a:solidFill>
              <a:effectLst/>
              <a:latin typeface="Calibri" panose="020F0502020204030204" pitchFamily="34" charset="0"/>
              <a:ea typeface="+mn-ea"/>
              <a:cs typeface="Calibri" panose="020F0502020204030204" pitchFamily="34" charset="0"/>
            </a:endParaRPr>
          </a:p>
        </p:txBody>
      </p:sp>
    </p:spTree>
    <p:custDataLst>
      <p:tags r:id="rId1"/>
    </p:custDataLst>
    <p:extLst>
      <p:ext uri="{BB962C8B-B14F-4D97-AF65-F5344CB8AC3E}">
        <p14:creationId xmlns:p14="http://schemas.microsoft.com/office/powerpoint/2010/main" val="665282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 Blank ref">
    <p:spTree>
      <p:nvGrpSpPr>
        <p:cNvPr id="1" name=""/>
        <p:cNvGrpSpPr/>
        <p:nvPr/>
      </p:nvGrpSpPr>
      <p:grpSpPr>
        <a:xfrm>
          <a:off x="0" y="0"/>
          <a:ext cx="0" cy="0"/>
          <a:chOff x="0" y="0"/>
          <a:chExt cx="0" cy="0"/>
        </a:xfrm>
      </p:grpSpPr>
      <p:sp>
        <p:nvSpPr>
          <p:cNvPr id="4" name="Text Placeholder 4">
            <a:extLst>
              <a:ext uri="{FF2B5EF4-FFF2-40B4-BE49-F238E27FC236}">
                <a16:creationId xmlns:a16="http://schemas.microsoft.com/office/drawing/2014/main" id="{98B75D04-3C27-966A-2C28-5481580D3922}"/>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Tree>
    <p:extLst>
      <p:ext uri="{BB962C8B-B14F-4D97-AF65-F5344CB8AC3E}">
        <p14:creationId xmlns:p14="http://schemas.microsoft.com/office/powerpoint/2010/main" val="298157163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 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591174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 title ref">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58580F85-6924-004F-FAC0-95052C6942F6}"/>
              </a:ext>
            </a:extLst>
          </p:cNvPr>
          <p:cNvSpPr>
            <a:spLocks noGrp="1"/>
          </p:cNvSpPr>
          <p:nvPr>
            <p:ph type="body" sz="quarter" idx="10" hasCustomPrompt="1"/>
          </p:nvPr>
        </p:nvSpPr>
        <p:spPr>
          <a:xfrm>
            <a:off x="335756" y="422511"/>
            <a:ext cx="9432926" cy="710964"/>
          </a:xfrm>
          <a:prstGeom prst="rect">
            <a:avLst/>
          </a:prstGeom>
        </p:spPr>
        <p:txBody>
          <a:bodyPr wrap="square" anchor="t">
            <a:noAutofit/>
          </a:bodyPr>
          <a:lstStyle>
            <a:lvl1pPr marL="0" indent="0">
              <a:buNone/>
              <a:defRPr lang="en-US" sz="4800" b="1" kern="1200" spc="100" baseline="0" dirty="0" smtClean="0">
                <a:solidFill>
                  <a:srgbClr val="003366"/>
                </a:solidFill>
                <a:latin typeface="Calibri" panose="020F0502020204030204" pitchFamily="34" charset="0"/>
                <a:ea typeface="+mj-ea"/>
                <a:cs typeface="Calibri" panose="020F0502020204030204" pitchFamily="34" charset="0"/>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Title to go here</a:t>
            </a:r>
          </a:p>
        </p:txBody>
      </p:sp>
      <p:sp>
        <p:nvSpPr>
          <p:cNvPr id="3" name="Text Placeholder 4">
            <a:extLst>
              <a:ext uri="{FF2B5EF4-FFF2-40B4-BE49-F238E27FC236}">
                <a16:creationId xmlns:a16="http://schemas.microsoft.com/office/drawing/2014/main" id="{BCE1ECE1-00DC-B7C6-047E-D83465E7FAF3}"/>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Tree>
    <p:extLst>
      <p:ext uri="{BB962C8B-B14F-4D97-AF65-F5344CB8AC3E}">
        <p14:creationId xmlns:p14="http://schemas.microsoft.com/office/powerpoint/2010/main" val="2328440409"/>
      </p:ext>
    </p:extLst>
  </p:cSld>
  <p:clrMapOvr>
    <a:masterClrMapping/>
  </p:clrMapOvr>
  <p:extLst>
    <p:ext uri="{DCECCB84-F9BA-43D5-87BE-67443E8EF086}">
      <p15:sldGuideLst xmlns:p15="http://schemas.microsoft.com/office/powerpoint/2012/main">
        <p15:guide id="1" orient="horz" pos="119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 title bullets ref">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757F9A5-5FB2-C432-487F-1F00ADFFDF4C}"/>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
        <p:nvSpPr>
          <p:cNvPr id="3" name="Text Placeholder 2">
            <a:extLst>
              <a:ext uri="{FF2B5EF4-FFF2-40B4-BE49-F238E27FC236}">
                <a16:creationId xmlns:a16="http://schemas.microsoft.com/office/drawing/2014/main" id="{CF08AFC9-105E-07BF-D1D0-E33C95DB46EB}"/>
              </a:ext>
            </a:extLst>
          </p:cNvPr>
          <p:cNvSpPr>
            <a:spLocks noGrp="1"/>
          </p:cNvSpPr>
          <p:nvPr>
            <p:ph type="body" sz="half" idx="1"/>
          </p:nvPr>
        </p:nvSpPr>
        <p:spPr>
          <a:xfrm>
            <a:off x="335756" y="1593057"/>
            <a:ext cx="5634001" cy="4525963"/>
          </a:xfrm>
        </p:spPr>
        <p:txBody>
          <a:bodyPr/>
          <a:lstStyle>
            <a:lvl1pPr>
              <a:defRPr sz="2400">
                <a:solidFill>
                  <a:srgbClr val="003366"/>
                </a:solidFill>
                <a:latin typeface="Calibri" panose="020F0502020204030204" pitchFamily="34" charset="0"/>
                <a:cs typeface="Calibri" panose="020F0502020204030204" pitchFamily="34" charset="0"/>
              </a:defRPr>
            </a:lvl1pPr>
            <a:lvl2pPr>
              <a:defRPr sz="2000">
                <a:solidFill>
                  <a:srgbClr val="003366"/>
                </a:solidFill>
                <a:latin typeface="Calibri" panose="020F0502020204030204" pitchFamily="34" charset="0"/>
                <a:cs typeface="Calibri" panose="020F0502020204030204" pitchFamily="34" charset="0"/>
              </a:defRPr>
            </a:lvl2pPr>
            <a:lvl3pPr>
              <a:defRPr sz="1600">
                <a:solidFill>
                  <a:srgbClr val="003366"/>
                </a:solidFill>
                <a:latin typeface="Calibri" panose="020F0502020204030204" pitchFamily="34" charset="0"/>
                <a:cs typeface="Calibri" panose="020F0502020204030204" pitchFamily="34" charset="0"/>
              </a:defRPr>
            </a:lvl3pPr>
            <a:lvl4pPr>
              <a:defRPr sz="1600">
                <a:solidFill>
                  <a:srgbClr val="003366"/>
                </a:solidFill>
                <a:latin typeface="Calibri" panose="020F0502020204030204" pitchFamily="34" charset="0"/>
                <a:cs typeface="Calibri" panose="020F0502020204030204" pitchFamily="34" charset="0"/>
              </a:defRPr>
            </a:lvl4pPr>
            <a:lvl5pPr>
              <a:defRPr sz="1600">
                <a:solidFill>
                  <a:srgbClr val="003366"/>
                </a:solidFill>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Content Placeholder 3">
            <a:extLst>
              <a:ext uri="{FF2B5EF4-FFF2-40B4-BE49-F238E27FC236}">
                <a16:creationId xmlns:a16="http://schemas.microsoft.com/office/drawing/2014/main" id="{87D9110F-BA7F-677B-8996-B116DFC6204F}"/>
              </a:ext>
            </a:extLst>
          </p:cNvPr>
          <p:cNvSpPr>
            <a:spLocks noGrp="1"/>
          </p:cNvSpPr>
          <p:nvPr>
            <p:ph sz="half" idx="2"/>
          </p:nvPr>
        </p:nvSpPr>
        <p:spPr>
          <a:xfrm>
            <a:off x="6223037" y="1593057"/>
            <a:ext cx="5634001" cy="4525963"/>
          </a:xfrm>
        </p:spPr>
        <p:txBody>
          <a:bodyPr/>
          <a:lstStyle>
            <a:lvl1pPr>
              <a:defRPr sz="2400">
                <a:solidFill>
                  <a:srgbClr val="003366"/>
                </a:solidFill>
                <a:latin typeface="Calibri" panose="020F0502020204030204" pitchFamily="34" charset="0"/>
                <a:cs typeface="Calibri" panose="020F0502020204030204" pitchFamily="34" charset="0"/>
              </a:defRPr>
            </a:lvl1pPr>
            <a:lvl2pPr>
              <a:defRPr sz="2000">
                <a:solidFill>
                  <a:srgbClr val="003366"/>
                </a:solidFill>
                <a:latin typeface="Calibri" panose="020F0502020204030204" pitchFamily="34" charset="0"/>
                <a:cs typeface="Calibri" panose="020F0502020204030204" pitchFamily="34" charset="0"/>
              </a:defRPr>
            </a:lvl2pPr>
            <a:lvl3pPr>
              <a:defRPr sz="1600">
                <a:solidFill>
                  <a:srgbClr val="003366"/>
                </a:solidFill>
                <a:latin typeface="Calibri" panose="020F0502020204030204" pitchFamily="34" charset="0"/>
                <a:cs typeface="Calibri" panose="020F0502020204030204" pitchFamily="34" charset="0"/>
              </a:defRPr>
            </a:lvl3pPr>
            <a:lvl4pPr>
              <a:defRPr sz="1600">
                <a:solidFill>
                  <a:srgbClr val="003366"/>
                </a:solidFill>
                <a:latin typeface="Calibri" panose="020F0502020204030204" pitchFamily="34" charset="0"/>
                <a:cs typeface="Calibri" panose="020F0502020204030204" pitchFamily="34" charset="0"/>
              </a:defRPr>
            </a:lvl4pPr>
            <a:lvl5pPr>
              <a:defRPr sz="1600">
                <a:solidFill>
                  <a:srgbClr val="003366"/>
                </a:solidFill>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Text Placeholder 4">
            <a:extLst>
              <a:ext uri="{FF2B5EF4-FFF2-40B4-BE49-F238E27FC236}">
                <a16:creationId xmlns:a16="http://schemas.microsoft.com/office/drawing/2014/main" id="{F3E8B89C-DFC6-CCB7-7C9A-F7A407CBAE18}"/>
              </a:ext>
            </a:extLst>
          </p:cNvPr>
          <p:cNvSpPr>
            <a:spLocks noGrp="1"/>
          </p:cNvSpPr>
          <p:nvPr>
            <p:ph type="body" sz="quarter" idx="10" hasCustomPrompt="1"/>
          </p:nvPr>
        </p:nvSpPr>
        <p:spPr>
          <a:xfrm>
            <a:off x="335756" y="422511"/>
            <a:ext cx="9432926" cy="710964"/>
          </a:xfrm>
          <a:prstGeom prst="rect">
            <a:avLst/>
          </a:prstGeom>
        </p:spPr>
        <p:txBody>
          <a:bodyPr wrap="square" anchor="t">
            <a:noAutofit/>
          </a:bodyPr>
          <a:lstStyle>
            <a:lvl1pPr marL="0" indent="0">
              <a:buNone/>
              <a:defRPr lang="en-US" sz="4800" b="1" kern="1200" spc="100" baseline="0" dirty="0" smtClean="0">
                <a:solidFill>
                  <a:srgbClr val="003366"/>
                </a:solidFill>
                <a:latin typeface="Calibri" panose="020F0502020204030204" pitchFamily="34" charset="0"/>
                <a:ea typeface="+mj-ea"/>
                <a:cs typeface="Calibri" panose="020F0502020204030204" pitchFamily="34" charset="0"/>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Title to go here</a:t>
            </a:r>
          </a:p>
        </p:txBody>
      </p:sp>
    </p:spTree>
    <p:extLst>
      <p:ext uri="{BB962C8B-B14F-4D97-AF65-F5344CB8AC3E}">
        <p14:creationId xmlns:p14="http://schemas.microsoft.com/office/powerpoint/2010/main" val="1734854201"/>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 Blank ref">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3672AFA6-3F47-2906-4448-E72064CFFDB7}"/>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Tree>
    <p:extLst>
      <p:ext uri="{BB962C8B-B14F-4D97-AF65-F5344CB8AC3E}">
        <p14:creationId xmlns:p14="http://schemas.microsoft.com/office/powerpoint/2010/main" val="1724178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312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Title ref">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58580F85-6924-004F-FAC0-95052C6942F6}"/>
              </a:ext>
            </a:extLst>
          </p:cNvPr>
          <p:cNvSpPr>
            <a:spLocks noGrp="1"/>
          </p:cNvSpPr>
          <p:nvPr>
            <p:ph type="body" sz="quarter" idx="10" hasCustomPrompt="1"/>
          </p:nvPr>
        </p:nvSpPr>
        <p:spPr>
          <a:xfrm>
            <a:off x="335756" y="422511"/>
            <a:ext cx="9432926" cy="710964"/>
          </a:xfrm>
          <a:prstGeom prst="rect">
            <a:avLst/>
          </a:prstGeom>
        </p:spPr>
        <p:txBody>
          <a:bodyPr wrap="square" anchor="t">
            <a:noAutofit/>
          </a:bodyPr>
          <a:lstStyle>
            <a:lvl1pPr marL="0" indent="0">
              <a:buNone/>
              <a:defRPr lang="en-US" sz="4800" b="1" kern="1200" spc="100" baseline="0" dirty="0" smtClean="0">
                <a:solidFill>
                  <a:srgbClr val="003366"/>
                </a:solidFill>
                <a:latin typeface="Calibri" panose="020F0502020204030204" pitchFamily="34" charset="0"/>
                <a:ea typeface="+mj-ea"/>
                <a:cs typeface="Calibri" panose="020F0502020204030204" pitchFamily="34" charset="0"/>
              </a:defRPr>
            </a:lvl1pPr>
            <a:lvl2pPr>
              <a:defRPr lang="en-US" sz="4400" b="1" kern="1200" dirty="0" smtClean="0">
                <a:solidFill>
                  <a:srgbClr val="003366"/>
                </a:solidFill>
                <a:latin typeface="Futura LT Medium"/>
                <a:ea typeface="+mj-ea"/>
                <a:cs typeface="+mj-cs"/>
              </a:defRPr>
            </a:lvl2pPr>
            <a:lvl3pPr>
              <a:defRPr lang="en-US" sz="4400" b="1" kern="1200" dirty="0" smtClean="0">
                <a:solidFill>
                  <a:srgbClr val="003366"/>
                </a:solidFill>
                <a:latin typeface="Futura LT Medium"/>
                <a:ea typeface="+mj-ea"/>
                <a:cs typeface="+mj-cs"/>
              </a:defRPr>
            </a:lvl3pPr>
            <a:lvl4pPr>
              <a:defRPr lang="en-US" sz="4400" b="1" kern="1200" dirty="0" smtClean="0">
                <a:solidFill>
                  <a:srgbClr val="003366"/>
                </a:solidFill>
                <a:latin typeface="Futura LT Medium"/>
                <a:ea typeface="+mj-ea"/>
                <a:cs typeface="+mj-cs"/>
              </a:defRPr>
            </a:lvl4pPr>
            <a:lvl5pPr>
              <a:defRPr lang="en-AU" sz="4400" b="1" kern="1200" dirty="0">
                <a:solidFill>
                  <a:srgbClr val="003366"/>
                </a:solidFill>
                <a:latin typeface="Futura LT Medium"/>
                <a:ea typeface="+mj-ea"/>
                <a:cs typeface="+mj-cs"/>
              </a:defRPr>
            </a:lvl5pPr>
          </a:lstStyle>
          <a:p>
            <a:pPr lvl="0"/>
            <a:r>
              <a:rPr lang="en-US"/>
              <a:t>Title to go here</a:t>
            </a:r>
          </a:p>
        </p:txBody>
      </p:sp>
      <p:sp>
        <p:nvSpPr>
          <p:cNvPr id="3" name="Text Placeholder 4">
            <a:extLst>
              <a:ext uri="{FF2B5EF4-FFF2-40B4-BE49-F238E27FC236}">
                <a16:creationId xmlns:a16="http://schemas.microsoft.com/office/drawing/2014/main" id="{BCE1ECE1-00DC-B7C6-047E-D83465E7FAF3}"/>
              </a:ext>
            </a:extLst>
          </p:cNvPr>
          <p:cNvSpPr>
            <a:spLocks noGrp="1"/>
          </p:cNvSpPr>
          <p:nvPr>
            <p:ph type="body" sz="quarter" idx="13" hasCustomPrompt="1"/>
          </p:nvPr>
        </p:nvSpPr>
        <p:spPr>
          <a:xfrm>
            <a:off x="4436991" y="6423317"/>
            <a:ext cx="7420047" cy="268386"/>
          </a:xfrm>
          <a:prstGeom prst="rect">
            <a:avLst/>
          </a:prstGeom>
        </p:spPr>
        <p:txBody>
          <a:bodyPr lIns="0" tIns="0" rIns="0" bIns="0" anchor="b"/>
          <a:lstStyle>
            <a:lvl1pPr marL="0" indent="0" algn="r">
              <a:buNone/>
              <a:defRPr lang="en-US" sz="2000" b="0" i="0" kern="1200" dirty="0" smtClean="0">
                <a:solidFill>
                  <a:schemeClr val="bg1"/>
                </a:solidFill>
                <a:latin typeface="+mn-lt"/>
                <a:ea typeface="+mj-ea"/>
                <a:cs typeface="Calibri" panose="020F0502020204030204" pitchFamily="34" charset="0"/>
              </a:defRPr>
            </a:lvl1pPr>
            <a:lvl2pPr>
              <a:defRPr lang="en-US" sz="1200" b="0" kern="1200" dirty="0" smtClean="0">
                <a:solidFill>
                  <a:srgbClr val="003366"/>
                </a:solidFill>
                <a:latin typeface="+mn-lt"/>
                <a:ea typeface="+mj-ea"/>
                <a:cs typeface="+mj-cs"/>
              </a:defRPr>
            </a:lvl2pPr>
            <a:lvl3pPr>
              <a:defRPr lang="en-US" sz="1200" b="0" kern="1200" dirty="0" smtClean="0">
                <a:solidFill>
                  <a:srgbClr val="003366"/>
                </a:solidFill>
                <a:latin typeface="+mn-lt"/>
                <a:ea typeface="+mj-ea"/>
                <a:cs typeface="+mj-cs"/>
              </a:defRPr>
            </a:lvl3pPr>
            <a:lvl4pPr>
              <a:defRPr lang="en-US" sz="1200" b="0" kern="1200" dirty="0" smtClean="0">
                <a:solidFill>
                  <a:srgbClr val="003366"/>
                </a:solidFill>
                <a:latin typeface="+mn-lt"/>
                <a:ea typeface="+mj-ea"/>
                <a:cs typeface="+mj-cs"/>
              </a:defRPr>
            </a:lvl4pPr>
            <a:lvl5pPr>
              <a:defRPr lang="en-AU" sz="1200" b="0" kern="1200" dirty="0">
                <a:solidFill>
                  <a:srgbClr val="003366"/>
                </a:solidFill>
                <a:latin typeface="+mn-lt"/>
                <a:ea typeface="+mj-ea"/>
                <a:cs typeface="+mj-cs"/>
              </a:defRPr>
            </a:lvl5pPr>
          </a:lstStyle>
          <a:p>
            <a:pPr lvl="0"/>
            <a:r>
              <a:rPr lang="en-US"/>
              <a:t>Website URL or Additional Resource Reference Page XX</a:t>
            </a:r>
          </a:p>
        </p:txBody>
      </p:sp>
    </p:spTree>
    <p:extLst>
      <p:ext uri="{BB962C8B-B14F-4D97-AF65-F5344CB8AC3E}">
        <p14:creationId xmlns:p14="http://schemas.microsoft.com/office/powerpoint/2010/main" val="3296583522"/>
      </p:ext>
    </p:extLst>
  </p:cSld>
  <p:clrMapOvr>
    <a:masterClrMapping/>
  </p:clrMapOvr>
  <p:extLst>
    <p:ext uri="{DCECCB84-F9BA-43D5-87BE-67443E8EF086}">
      <p15:sldGuideLst xmlns:p15="http://schemas.microsoft.com/office/powerpoint/2012/main">
        <p15:guide id="1" orient="horz" pos="119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2.png"/><Relationship Id="rId5" Type="http://schemas.openxmlformats.org/officeDocument/2006/relationships/theme" Target="../theme/theme3.xml"/><Relationship Id="rId4"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theme" Target="../theme/theme4.xml"/><Relationship Id="rId4"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3.pn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EDEC372-9EEC-E678-185B-884BA5AF832B}"/>
              </a:ext>
            </a:extLst>
          </p:cNvPr>
          <p:cNvGrpSpPr>
            <a:grpSpLocks noGrp="1" noUngrp="1" noRot="1" noMove="1" noResize="1"/>
          </p:cNvGrpSpPr>
          <p:nvPr userDrawn="1"/>
        </p:nvGrpSpPr>
        <p:grpSpPr>
          <a:xfrm>
            <a:off x="0" y="6296025"/>
            <a:ext cx="12192000" cy="561975"/>
            <a:chOff x="0" y="12592050"/>
            <a:chExt cx="24384000" cy="1123950"/>
          </a:xfrm>
        </p:grpSpPr>
        <p:sp>
          <p:nvSpPr>
            <p:cNvPr id="6" name="Rectangle 5">
              <a:extLst>
                <a:ext uri="{FF2B5EF4-FFF2-40B4-BE49-F238E27FC236}">
                  <a16:creationId xmlns:a16="http://schemas.microsoft.com/office/drawing/2014/main" id="{BF232925-6054-4317-BBA9-74DCFEF79326}"/>
                </a:ext>
              </a:extLst>
            </p:cNvPr>
            <p:cNvSpPr>
              <a:spLocks noGrp="1" noRot="1" noMove="1" noResize="1" noEditPoints="1" noAdjustHandles="1" noChangeArrowheads="1" noChangeShapeType="1"/>
            </p:cNvSpPr>
            <p:nvPr userDrawn="1"/>
          </p:nvSpPr>
          <p:spPr>
            <a:xfrm>
              <a:off x="0" y="12592050"/>
              <a:ext cx="24384000" cy="1123950"/>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900"/>
            </a:p>
          </p:txBody>
        </p:sp>
        <p:sp>
          <p:nvSpPr>
            <p:cNvPr id="9" name="Title 3">
              <a:extLst>
                <a:ext uri="{FF2B5EF4-FFF2-40B4-BE49-F238E27FC236}">
                  <a16:creationId xmlns:a16="http://schemas.microsoft.com/office/drawing/2014/main" id="{5D0A8A2C-13DB-08DD-3452-1C7DFFD1BE1E}"/>
                </a:ext>
              </a:extLst>
            </p:cNvPr>
            <p:cNvSpPr txBox="1">
              <a:spLocks noGrp="1" noRot="1" noMove="1" noResize="1" noEditPoints="1" noAdjustHandles="1" noChangeArrowheads="1" noChangeShapeType="1"/>
            </p:cNvSpPr>
            <p:nvPr userDrawn="1"/>
          </p:nvSpPr>
          <p:spPr>
            <a:xfrm>
              <a:off x="670720" y="12918033"/>
              <a:ext cx="3995738" cy="286545"/>
            </a:xfrm>
            <a:prstGeom prst="rect">
              <a:avLst/>
            </a:prstGeom>
          </p:spPr>
          <p:txBody>
            <a:bodyPr lIns="0" tIns="0" rIns="0" bIns="0" anchor="b"/>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pPr>
                <a:defRPr/>
              </a:pPr>
              <a:r>
                <a:rPr lang="en-AU" sz="800" cap="all">
                  <a:solidFill>
                    <a:schemeClr val="bg1"/>
                  </a:solidFill>
                  <a:latin typeface="+mn-lt"/>
                </a:rPr>
                <a:t>© </a:t>
              </a:r>
              <a:r>
                <a:rPr lang="en-AU" sz="800">
                  <a:solidFill>
                    <a:schemeClr val="bg1"/>
                  </a:solidFill>
                  <a:latin typeface="+mn-lt"/>
                </a:rPr>
                <a:t>TEAM MANAGEMENT SYSTEMS</a:t>
              </a:r>
              <a:endParaRPr lang="en-AU" sz="800" cap="all">
                <a:solidFill>
                  <a:srgbClr val="BBBDC0"/>
                </a:solidFill>
                <a:latin typeface="+mn-lt"/>
              </a:endParaRPr>
            </a:p>
          </p:txBody>
        </p:sp>
      </p:grpSp>
      <p:pic>
        <p:nvPicPr>
          <p:cNvPr id="7" name="Picture 6" descr="A picture containing text, clipart&#10;&#10;Description automatically generated">
            <a:extLst>
              <a:ext uri="{FF2B5EF4-FFF2-40B4-BE49-F238E27FC236}">
                <a16:creationId xmlns:a16="http://schemas.microsoft.com/office/drawing/2014/main" id="{2D16DA7F-6A0B-EAAC-F04E-7B990E0237DA}"/>
              </a:ext>
            </a:extLst>
          </p:cNvPr>
          <p:cNvPicPr>
            <a:picLocks noGrp="1" noRot="1" noChangeAspect="1" noMove="1" noResize="1" noEditPoints="1" noAdjustHandles="1" noChangeArrowheads="1" noChangeShapeType="1" noCrop="1"/>
          </p:cNvPicPr>
          <p:nvPr userDrawn="1"/>
        </p:nvPicPr>
        <p:blipFill>
          <a:blip r:embed="rId7" cstate="email">
            <a:extLst>
              <a:ext uri="{28A0092B-C50C-407E-A947-70E740481C1C}">
                <a14:useLocalDpi xmlns:a14="http://schemas.microsoft.com/office/drawing/2010/main"/>
              </a:ext>
            </a:extLst>
          </a:blip>
          <a:stretch>
            <a:fillRect/>
          </a:stretch>
        </p:blipFill>
        <p:spPr>
          <a:xfrm>
            <a:off x="10026986" y="332186"/>
            <a:ext cx="1736519" cy="977403"/>
          </a:xfrm>
          <a:prstGeom prst="rect">
            <a:avLst/>
          </a:prstGeom>
        </p:spPr>
      </p:pic>
    </p:spTree>
    <p:custDataLst>
      <p:tags r:id="rId6"/>
    </p:custDataLst>
    <p:extLst>
      <p:ext uri="{BB962C8B-B14F-4D97-AF65-F5344CB8AC3E}">
        <p14:creationId xmlns:p14="http://schemas.microsoft.com/office/powerpoint/2010/main" val="295679284"/>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Lst>
  <p:txStyles>
    <p:titleStyle>
      <a:lvl1pPr algn="l" defTabSz="457200" rtl="0" eaLnBrk="1" latinLnBrk="0" hangingPunct="1">
        <a:lnSpc>
          <a:spcPct val="85000"/>
        </a:lnSpc>
        <a:spcBef>
          <a:spcPct val="0"/>
        </a:spcBef>
        <a:buNone/>
        <a:defRPr sz="2100" kern="1200" spc="-25" baseline="0">
          <a:solidFill>
            <a:srgbClr val="002370"/>
          </a:solidFill>
          <a:latin typeface="Futura LT Light" panose="02000504030000020003" pitchFamily="2" charset="0"/>
          <a:ea typeface="+mj-ea"/>
          <a:cs typeface="+mj-cs"/>
        </a:defRPr>
      </a:lvl1pPr>
    </p:titleStyle>
    <p:bodyStyle>
      <a:lvl1pPr marL="45720" indent="-45720" algn="l" defTabSz="457200" rtl="0" eaLnBrk="1" latinLnBrk="0" hangingPunct="1">
        <a:lnSpc>
          <a:spcPct val="90000"/>
        </a:lnSpc>
        <a:spcBef>
          <a:spcPts val="600"/>
        </a:spcBef>
        <a:spcAft>
          <a:spcPts val="100"/>
        </a:spcAft>
        <a:buClr>
          <a:srgbClr val="002370"/>
        </a:buClr>
        <a:buSzPct val="110000"/>
        <a:buFont typeface="Calibri" panose="020F0502020204030204" pitchFamily="34" charset="0"/>
        <a:buChar char=" "/>
        <a:defRPr sz="1200" kern="1200">
          <a:solidFill>
            <a:schemeClr val="tx1">
              <a:lumMod val="85000"/>
              <a:lumOff val="15000"/>
            </a:schemeClr>
          </a:solidFill>
          <a:latin typeface="Futura LT Light" panose="02000504030000020003" pitchFamily="2" charset="0"/>
          <a:ea typeface="+mn-ea"/>
          <a:cs typeface="+mn-cs"/>
        </a:defRPr>
      </a:lvl1pPr>
      <a:lvl2pPr marL="192024" indent="-91440" algn="l" defTabSz="457200" rtl="0" eaLnBrk="1" latinLnBrk="0" hangingPunct="1">
        <a:lnSpc>
          <a:spcPct val="90000"/>
        </a:lnSpc>
        <a:spcBef>
          <a:spcPts val="100"/>
        </a:spcBef>
        <a:spcAft>
          <a:spcPts val="200"/>
        </a:spcAft>
        <a:buClr>
          <a:srgbClr val="002370"/>
        </a:buClr>
        <a:buFont typeface="Calibri" pitchFamily="34" charset="0"/>
        <a:buChar char="◦"/>
        <a:defRPr sz="1000" kern="1200">
          <a:solidFill>
            <a:schemeClr val="tx1">
              <a:lumMod val="75000"/>
              <a:lumOff val="25000"/>
            </a:schemeClr>
          </a:solidFill>
          <a:latin typeface="Futura LT Light" panose="02000504030000020003" pitchFamily="2" charset="0"/>
          <a:ea typeface="+mn-ea"/>
          <a:cs typeface="+mn-cs"/>
        </a:defRPr>
      </a:lvl2pPr>
      <a:lvl3pPr marL="28346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3pPr>
      <a:lvl4pPr marL="37490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4pPr>
      <a:lvl5pPr marL="46634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5pPr>
      <a:lvl6pPr marL="5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6pPr>
      <a:lvl7pPr marL="6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7pPr>
      <a:lvl8pPr marL="7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8pPr>
      <a:lvl9pPr marL="8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289">
          <p15:clr>
            <a:srgbClr val="F26B43"/>
          </p15:clr>
        </p15:guide>
        <p15:guide id="3" pos="14938">
          <p15:clr>
            <a:srgbClr val="F26B43"/>
          </p15:clr>
        </p15:guide>
        <p15:guide id="4" pos="1230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riangle 7">
            <a:extLst>
              <a:ext uri="{FF2B5EF4-FFF2-40B4-BE49-F238E27FC236}">
                <a16:creationId xmlns:a16="http://schemas.microsoft.com/office/drawing/2014/main" id="{17CCD257-D21D-4B5F-A486-003ED0302D8B}"/>
              </a:ext>
            </a:extLst>
          </p:cNvPr>
          <p:cNvSpPr/>
          <p:nvPr userDrawn="1"/>
        </p:nvSpPr>
        <p:spPr>
          <a:xfrm rot="2695561">
            <a:off x="6218576" y="-733081"/>
            <a:ext cx="8918363" cy="4472099"/>
          </a:xfrm>
          <a:prstGeom prst="triangle">
            <a:avLst/>
          </a:prstGeom>
          <a:gradFill>
            <a:gsLst>
              <a:gs pos="83000">
                <a:schemeClr val="bg1">
                  <a:alpha val="0"/>
                </a:schemeClr>
              </a:gs>
              <a:gs pos="58000">
                <a:schemeClr val="bg1">
                  <a:lumMod val="0"/>
                  <a:lumOff val="10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rtl="0"/>
            <a:endParaRPr lang="en-US" sz="1800" kern="1200">
              <a:solidFill>
                <a:prstClr val="white"/>
              </a:solidFill>
              <a:latin typeface="Calibri" panose="020F0502020204030204"/>
            </a:endParaRPr>
          </a:p>
        </p:txBody>
      </p:sp>
      <p:sp>
        <p:nvSpPr>
          <p:cNvPr id="3" name="Title 3">
            <a:extLst>
              <a:ext uri="{FF2B5EF4-FFF2-40B4-BE49-F238E27FC236}">
                <a16:creationId xmlns:a16="http://schemas.microsoft.com/office/drawing/2014/main" id="{5C1DC7F6-6D52-6820-CF9F-74C56A777D5C}"/>
              </a:ext>
            </a:extLst>
          </p:cNvPr>
          <p:cNvSpPr txBox="1">
            <a:spLocks/>
          </p:cNvSpPr>
          <p:nvPr userDrawn="1"/>
        </p:nvSpPr>
        <p:spPr>
          <a:xfrm>
            <a:off x="334800" y="6574816"/>
            <a:ext cx="4953743" cy="201243"/>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pPr>
              <a:defRPr/>
            </a:pPr>
            <a:r>
              <a:rPr lang="en-AU" sz="1000" cap="all">
                <a:solidFill>
                  <a:schemeClr val="bg1"/>
                </a:solidFill>
                <a:latin typeface="+mn-lt"/>
              </a:rPr>
              <a:t>© </a:t>
            </a:r>
            <a:r>
              <a:rPr lang="en-AU" sz="1000">
                <a:solidFill>
                  <a:schemeClr val="bg1"/>
                </a:solidFill>
                <a:latin typeface="+mn-lt"/>
              </a:rPr>
              <a:t>TEAM MANAGEMENT SYSTEMS</a:t>
            </a:r>
            <a:endParaRPr lang="en-AU" sz="1000" cap="all">
              <a:solidFill>
                <a:srgbClr val="007AC2"/>
              </a:solidFill>
              <a:latin typeface="+mn-lt"/>
            </a:endParaRPr>
          </a:p>
        </p:txBody>
      </p:sp>
      <p:pic>
        <p:nvPicPr>
          <p:cNvPr id="9" name="Picture 8" descr="A picture containing text, clipart&#10;&#10;Description automatically generated">
            <a:extLst>
              <a:ext uri="{FF2B5EF4-FFF2-40B4-BE49-F238E27FC236}">
                <a16:creationId xmlns:a16="http://schemas.microsoft.com/office/drawing/2014/main" id="{EBE1A7DB-E0A8-8ED4-B283-95C9134834B9}"/>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026986" y="332186"/>
            <a:ext cx="1736519" cy="977403"/>
          </a:xfrm>
          <a:prstGeom prst="rect">
            <a:avLst/>
          </a:prstGeom>
        </p:spPr>
      </p:pic>
      <p:grpSp>
        <p:nvGrpSpPr>
          <p:cNvPr id="7" name="Group 6">
            <a:extLst>
              <a:ext uri="{FF2B5EF4-FFF2-40B4-BE49-F238E27FC236}">
                <a16:creationId xmlns:a16="http://schemas.microsoft.com/office/drawing/2014/main" id="{FBFC51F3-B657-7C5A-8C42-0346AD33A0F3}"/>
              </a:ext>
            </a:extLst>
          </p:cNvPr>
          <p:cNvGrpSpPr/>
          <p:nvPr userDrawn="1"/>
        </p:nvGrpSpPr>
        <p:grpSpPr>
          <a:xfrm>
            <a:off x="0" y="6296025"/>
            <a:ext cx="12192000" cy="561975"/>
            <a:chOff x="0" y="12592050"/>
            <a:chExt cx="24384000" cy="1123950"/>
          </a:xfrm>
        </p:grpSpPr>
        <p:sp>
          <p:nvSpPr>
            <p:cNvPr id="8" name="Rectangle 7">
              <a:extLst>
                <a:ext uri="{FF2B5EF4-FFF2-40B4-BE49-F238E27FC236}">
                  <a16:creationId xmlns:a16="http://schemas.microsoft.com/office/drawing/2014/main" id="{4B254D5D-946C-969B-E41F-1EAA7C8CBA9D}"/>
                </a:ext>
              </a:extLst>
            </p:cNvPr>
            <p:cNvSpPr/>
            <p:nvPr userDrawn="1"/>
          </p:nvSpPr>
          <p:spPr>
            <a:xfrm>
              <a:off x="0" y="12592050"/>
              <a:ext cx="24384000" cy="1123950"/>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900"/>
            </a:p>
          </p:txBody>
        </p:sp>
        <p:sp>
          <p:nvSpPr>
            <p:cNvPr id="10" name="Title 3">
              <a:extLst>
                <a:ext uri="{FF2B5EF4-FFF2-40B4-BE49-F238E27FC236}">
                  <a16:creationId xmlns:a16="http://schemas.microsoft.com/office/drawing/2014/main" id="{2EEFEA10-BBE4-467D-B367-820F3D7148B0}"/>
                </a:ext>
              </a:extLst>
            </p:cNvPr>
            <p:cNvSpPr txBox="1"/>
            <p:nvPr userDrawn="1"/>
          </p:nvSpPr>
          <p:spPr>
            <a:xfrm>
              <a:off x="670720" y="12918033"/>
              <a:ext cx="3995738" cy="286545"/>
            </a:xfrm>
            <a:prstGeom prst="rect">
              <a:avLst/>
            </a:prstGeom>
          </p:spPr>
          <p:txBody>
            <a:bodyPr lIns="0" tIns="0" rIns="0" bIns="0" anchor="b"/>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pPr>
                <a:defRPr/>
              </a:pPr>
              <a:r>
                <a:rPr lang="en-AU" sz="800" cap="all">
                  <a:solidFill>
                    <a:schemeClr val="bg1"/>
                  </a:solidFill>
                  <a:latin typeface="+mn-lt"/>
                </a:rPr>
                <a:t>© </a:t>
              </a:r>
              <a:r>
                <a:rPr lang="en-AU" sz="800">
                  <a:solidFill>
                    <a:schemeClr val="bg1"/>
                  </a:solidFill>
                  <a:latin typeface="+mn-lt"/>
                </a:rPr>
                <a:t>TEAM MANAGEMENT SYSTEMS</a:t>
              </a:r>
              <a:endParaRPr lang="en-AU" sz="800" cap="all">
                <a:solidFill>
                  <a:srgbClr val="BBBDC0"/>
                </a:solidFill>
                <a:latin typeface="+mn-lt"/>
              </a:endParaRPr>
            </a:p>
          </p:txBody>
        </p:sp>
      </p:grpSp>
    </p:spTree>
    <p:extLst>
      <p:ext uri="{BB962C8B-B14F-4D97-AF65-F5344CB8AC3E}">
        <p14:creationId xmlns:p14="http://schemas.microsoft.com/office/powerpoint/2010/main" val="41063125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Lst>
  <p:txStyles>
    <p:titleStyle>
      <a:lvl1pPr algn="l" defTabSz="457200" rtl="0" eaLnBrk="1" latinLnBrk="0" hangingPunct="1">
        <a:lnSpc>
          <a:spcPct val="85000"/>
        </a:lnSpc>
        <a:spcBef>
          <a:spcPct val="0"/>
        </a:spcBef>
        <a:buNone/>
        <a:defRPr sz="2100" kern="1200" spc="-25" baseline="0">
          <a:solidFill>
            <a:srgbClr val="002370"/>
          </a:solidFill>
          <a:latin typeface="Futura LT Light" panose="02000504030000020003" pitchFamily="2" charset="0"/>
          <a:ea typeface="+mj-ea"/>
          <a:cs typeface="+mj-cs"/>
        </a:defRPr>
      </a:lvl1pPr>
    </p:titleStyle>
    <p:bodyStyle>
      <a:lvl1pPr marL="45720" indent="-45720" algn="l" defTabSz="457200" rtl="0" eaLnBrk="1" latinLnBrk="0" hangingPunct="1">
        <a:lnSpc>
          <a:spcPct val="90000"/>
        </a:lnSpc>
        <a:spcBef>
          <a:spcPts val="600"/>
        </a:spcBef>
        <a:spcAft>
          <a:spcPts val="100"/>
        </a:spcAft>
        <a:buClr>
          <a:srgbClr val="002370"/>
        </a:buClr>
        <a:buSzPct val="110000"/>
        <a:buFont typeface="Calibri" panose="020F0502020204030204" pitchFamily="34" charset="0"/>
        <a:buChar char=" "/>
        <a:defRPr sz="1200" kern="1200">
          <a:solidFill>
            <a:schemeClr val="tx1">
              <a:lumMod val="85000"/>
              <a:lumOff val="15000"/>
            </a:schemeClr>
          </a:solidFill>
          <a:latin typeface="Futura LT Light" panose="02000504030000020003" pitchFamily="2" charset="0"/>
          <a:ea typeface="+mn-ea"/>
          <a:cs typeface="+mn-cs"/>
        </a:defRPr>
      </a:lvl1pPr>
      <a:lvl2pPr marL="192024" indent="-91440" algn="l" defTabSz="457200" rtl="0" eaLnBrk="1" latinLnBrk="0" hangingPunct="1">
        <a:lnSpc>
          <a:spcPct val="90000"/>
        </a:lnSpc>
        <a:spcBef>
          <a:spcPts val="100"/>
        </a:spcBef>
        <a:spcAft>
          <a:spcPts val="200"/>
        </a:spcAft>
        <a:buClr>
          <a:srgbClr val="002370"/>
        </a:buClr>
        <a:buFont typeface="Calibri" pitchFamily="34" charset="0"/>
        <a:buChar char="◦"/>
        <a:defRPr sz="1000" kern="1200">
          <a:solidFill>
            <a:schemeClr val="tx1">
              <a:lumMod val="75000"/>
              <a:lumOff val="25000"/>
            </a:schemeClr>
          </a:solidFill>
          <a:latin typeface="Futura LT Light" panose="02000504030000020003" pitchFamily="2" charset="0"/>
          <a:ea typeface="+mn-ea"/>
          <a:cs typeface="+mn-cs"/>
        </a:defRPr>
      </a:lvl2pPr>
      <a:lvl3pPr marL="28346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3pPr>
      <a:lvl4pPr marL="37490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4pPr>
      <a:lvl5pPr marL="46634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5pPr>
      <a:lvl6pPr marL="5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6pPr>
      <a:lvl7pPr marL="6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7pPr>
      <a:lvl8pPr marL="7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8pPr>
      <a:lvl9pPr marL="8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007">
          <p15:clr>
            <a:srgbClr val="F26B43"/>
          </p15:clr>
        </p15:guide>
        <p15:guide id="2" pos="423">
          <p15:clr>
            <a:srgbClr val="F26B43"/>
          </p15:clr>
        </p15:guide>
        <p15:guide id="3" pos="14938">
          <p15:clr>
            <a:srgbClr val="F26B43"/>
          </p15:clr>
        </p15:guide>
        <p15:guide id="4" pos="12307">
          <p15:clr>
            <a:srgbClr val="F26B43"/>
          </p15:clr>
        </p15:guide>
        <p15:guide id="5" orient="horz" pos="828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F82AA17-D088-39ED-93F0-84C062CEFB20}"/>
              </a:ext>
            </a:extLst>
          </p:cNvPr>
          <p:cNvGrpSpPr>
            <a:grpSpLocks noGrp="1" noUngrp="1" noRot="1" noMove="1" noResize="1"/>
          </p:cNvGrpSpPr>
          <p:nvPr userDrawn="1"/>
        </p:nvGrpSpPr>
        <p:grpSpPr>
          <a:xfrm>
            <a:off x="0" y="6296025"/>
            <a:ext cx="12192000" cy="561975"/>
            <a:chOff x="0" y="12592050"/>
            <a:chExt cx="24384000" cy="1123950"/>
          </a:xfrm>
        </p:grpSpPr>
        <p:sp>
          <p:nvSpPr>
            <p:cNvPr id="6" name="Rectangle 5">
              <a:extLst>
                <a:ext uri="{FF2B5EF4-FFF2-40B4-BE49-F238E27FC236}">
                  <a16:creationId xmlns:a16="http://schemas.microsoft.com/office/drawing/2014/main" id="{BF232925-6054-4317-BBA9-74DCFEF79326}"/>
                </a:ext>
              </a:extLst>
            </p:cNvPr>
            <p:cNvSpPr>
              <a:spLocks noGrp="1" noRot="1" noMove="1" noResize="1" noEditPoints="1" noAdjustHandles="1" noChangeArrowheads="1" noChangeShapeType="1"/>
            </p:cNvSpPr>
            <p:nvPr userDrawn="1"/>
          </p:nvSpPr>
          <p:spPr>
            <a:xfrm>
              <a:off x="0" y="12592050"/>
              <a:ext cx="24384000" cy="1123950"/>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900"/>
            </a:p>
          </p:txBody>
        </p:sp>
        <p:sp>
          <p:nvSpPr>
            <p:cNvPr id="7" name="Title 3">
              <a:extLst>
                <a:ext uri="{FF2B5EF4-FFF2-40B4-BE49-F238E27FC236}">
                  <a16:creationId xmlns:a16="http://schemas.microsoft.com/office/drawing/2014/main" id="{CEAAB40E-D860-C115-A626-F416E462E6AA}"/>
                </a:ext>
              </a:extLst>
            </p:cNvPr>
            <p:cNvSpPr txBox="1">
              <a:spLocks noGrp="1" noRot="1" noMove="1" noResize="1" noEditPoints="1" noAdjustHandles="1" noChangeArrowheads="1" noChangeShapeType="1"/>
            </p:cNvSpPr>
            <p:nvPr userDrawn="1"/>
          </p:nvSpPr>
          <p:spPr>
            <a:xfrm>
              <a:off x="670720" y="12918033"/>
              <a:ext cx="3995738" cy="286545"/>
            </a:xfrm>
            <a:prstGeom prst="rect">
              <a:avLst/>
            </a:prstGeom>
          </p:spPr>
          <p:txBody>
            <a:bodyPr lIns="0" tIns="0" rIns="0" bIns="0" anchor="b"/>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pPr>
                <a:defRPr/>
              </a:pPr>
              <a:r>
                <a:rPr lang="en-AU" sz="800" cap="all">
                  <a:solidFill>
                    <a:schemeClr val="bg1"/>
                  </a:solidFill>
                  <a:latin typeface="+mn-lt"/>
                </a:rPr>
                <a:t>© </a:t>
              </a:r>
              <a:r>
                <a:rPr lang="en-AU" sz="800">
                  <a:solidFill>
                    <a:schemeClr val="bg1"/>
                  </a:solidFill>
                  <a:latin typeface="+mn-lt"/>
                </a:rPr>
                <a:t>TEAM MANAGEMENT SYSTEMS</a:t>
              </a:r>
              <a:endParaRPr lang="en-AU" sz="800" cap="all">
                <a:solidFill>
                  <a:srgbClr val="BBBDC0"/>
                </a:solidFill>
                <a:latin typeface="+mn-lt"/>
              </a:endParaRPr>
            </a:p>
          </p:txBody>
        </p:sp>
      </p:grpSp>
      <p:pic>
        <p:nvPicPr>
          <p:cNvPr id="8" name="Picture 7" descr="Logo&#10;&#10;Description automatically generated">
            <a:extLst>
              <a:ext uri="{FF2B5EF4-FFF2-40B4-BE49-F238E27FC236}">
                <a16:creationId xmlns:a16="http://schemas.microsoft.com/office/drawing/2014/main" id="{A5969713-0139-1500-C9C8-E6775A2830DA}"/>
              </a:ext>
            </a:extLst>
          </p:cNvPr>
          <p:cNvPicPr>
            <a:picLocks noGrp="1" noRot="1" noChangeAspect="1" noMove="1" noResize="1" noEditPoints="1" noAdjustHandles="1" noChangeArrowheads="1" noChangeShapeType="1" noCrop="1"/>
          </p:cNvPicPr>
          <p:nvPr userDrawn="1"/>
        </p:nvPicPr>
        <p:blipFill>
          <a:blip r:embed="rId6" cstate="email">
            <a:extLst>
              <a:ext uri="{28A0092B-C50C-407E-A947-70E740481C1C}">
                <a14:useLocalDpi xmlns:a14="http://schemas.microsoft.com/office/drawing/2010/main"/>
              </a:ext>
            </a:extLst>
          </a:blip>
          <a:stretch>
            <a:fillRect/>
          </a:stretch>
        </p:blipFill>
        <p:spPr>
          <a:xfrm>
            <a:off x="10026986" y="332185"/>
            <a:ext cx="1736519" cy="977403"/>
          </a:xfrm>
          <a:prstGeom prst="rect">
            <a:avLst/>
          </a:prstGeom>
        </p:spPr>
      </p:pic>
    </p:spTree>
    <p:extLst>
      <p:ext uri="{BB962C8B-B14F-4D97-AF65-F5344CB8AC3E}">
        <p14:creationId xmlns:p14="http://schemas.microsoft.com/office/powerpoint/2010/main" val="283915902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Lst>
  <p:txStyles>
    <p:titleStyle>
      <a:lvl1pPr algn="l" defTabSz="457200" rtl="0" eaLnBrk="1" latinLnBrk="0" hangingPunct="1">
        <a:lnSpc>
          <a:spcPct val="85000"/>
        </a:lnSpc>
        <a:spcBef>
          <a:spcPct val="0"/>
        </a:spcBef>
        <a:buNone/>
        <a:defRPr sz="2100" kern="1200" spc="-25" baseline="0">
          <a:solidFill>
            <a:srgbClr val="002370"/>
          </a:solidFill>
          <a:latin typeface="Futura LT Light" panose="02000504030000020003" pitchFamily="2" charset="0"/>
          <a:ea typeface="+mj-ea"/>
          <a:cs typeface="+mj-cs"/>
        </a:defRPr>
      </a:lvl1pPr>
    </p:titleStyle>
    <p:bodyStyle>
      <a:lvl1pPr marL="45720" indent="-45720" algn="l" defTabSz="457200" rtl="0" eaLnBrk="1" latinLnBrk="0" hangingPunct="1">
        <a:lnSpc>
          <a:spcPct val="90000"/>
        </a:lnSpc>
        <a:spcBef>
          <a:spcPts val="600"/>
        </a:spcBef>
        <a:spcAft>
          <a:spcPts val="100"/>
        </a:spcAft>
        <a:buClr>
          <a:srgbClr val="002370"/>
        </a:buClr>
        <a:buSzPct val="110000"/>
        <a:buFont typeface="Calibri" panose="020F0502020204030204" pitchFamily="34" charset="0"/>
        <a:buChar char=" "/>
        <a:defRPr sz="1200" kern="1200">
          <a:solidFill>
            <a:schemeClr val="tx1">
              <a:lumMod val="85000"/>
              <a:lumOff val="15000"/>
            </a:schemeClr>
          </a:solidFill>
          <a:latin typeface="Futura LT Light" panose="02000504030000020003" pitchFamily="2" charset="0"/>
          <a:ea typeface="+mn-ea"/>
          <a:cs typeface="+mn-cs"/>
        </a:defRPr>
      </a:lvl1pPr>
      <a:lvl2pPr marL="192024" indent="-91440" algn="l" defTabSz="457200" rtl="0" eaLnBrk="1" latinLnBrk="0" hangingPunct="1">
        <a:lnSpc>
          <a:spcPct val="90000"/>
        </a:lnSpc>
        <a:spcBef>
          <a:spcPts val="100"/>
        </a:spcBef>
        <a:spcAft>
          <a:spcPts val="200"/>
        </a:spcAft>
        <a:buClr>
          <a:srgbClr val="002370"/>
        </a:buClr>
        <a:buFont typeface="Calibri" pitchFamily="34" charset="0"/>
        <a:buChar char="◦"/>
        <a:defRPr sz="1000" kern="1200">
          <a:solidFill>
            <a:schemeClr val="tx1">
              <a:lumMod val="75000"/>
              <a:lumOff val="25000"/>
            </a:schemeClr>
          </a:solidFill>
          <a:latin typeface="Futura LT Light" panose="02000504030000020003" pitchFamily="2" charset="0"/>
          <a:ea typeface="+mn-ea"/>
          <a:cs typeface="+mn-cs"/>
        </a:defRPr>
      </a:lvl2pPr>
      <a:lvl3pPr marL="28346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3pPr>
      <a:lvl4pPr marL="37490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4pPr>
      <a:lvl5pPr marL="46634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5pPr>
      <a:lvl6pPr marL="5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6pPr>
      <a:lvl7pPr marL="6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7pPr>
      <a:lvl8pPr marL="7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8pPr>
      <a:lvl9pPr marL="8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3">
          <p15:clr>
            <a:srgbClr val="F26B43"/>
          </p15:clr>
        </p15:guide>
        <p15:guide id="2" pos="14938">
          <p15:clr>
            <a:srgbClr val="F26B43"/>
          </p15:clr>
        </p15:guide>
        <p15:guide id="3" pos="12329">
          <p15:clr>
            <a:srgbClr val="F26B43"/>
          </p15:clr>
        </p15:guide>
        <p15:guide id="4" orient="horz" pos="8289">
          <p15:clr>
            <a:srgbClr val="F26B43"/>
          </p15:clr>
        </p15:guide>
        <p15:guide id="5" orient="horz" pos="2007">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F82AA17-D088-39ED-93F0-84C062CEFB20}"/>
              </a:ext>
            </a:extLst>
          </p:cNvPr>
          <p:cNvGrpSpPr>
            <a:grpSpLocks noGrp="1" noUngrp="1" noRot="1" noMove="1" noResize="1"/>
          </p:cNvGrpSpPr>
          <p:nvPr userDrawn="1"/>
        </p:nvGrpSpPr>
        <p:grpSpPr>
          <a:xfrm>
            <a:off x="0" y="6296025"/>
            <a:ext cx="12192000" cy="561975"/>
            <a:chOff x="0" y="12592050"/>
            <a:chExt cx="24384000" cy="1123950"/>
          </a:xfrm>
        </p:grpSpPr>
        <p:sp>
          <p:nvSpPr>
            <p:cNvPr id="6" name="Rectangle 5">
              <a:extLst>
                <a:ext uri="{FF2B5EF4-FFF2-40B4-BE49-F238E27FC236}">
                  <a16:creationId xmlns:a16="http://schemas.microsoft.com/office/drawing/2014/main" id="{BF232925-6054-4317-BBA9-74DCFEF79326}"/>
                </a:ext>
              </a:extLst>
            </p:cNvPr>
            <p:cNvSpPr>
              <a:spLocks noGrp="1" noRot="1" noMove="1" noResize="1" noEditPoints="1" noAdjustHandles="1" noChangeArrowheads="1" noChangeShapeType="1"/>
            </p:cNvSpPr>
            <p:nvPr userDrawn="1"/>
          </p:nvSpPr>
          <p:spPr>
            <a:xfrm>
              <a:off x="0" y="12592050"/>
              <a:ext cx="24384000" cy="1123950"/>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900"/>
            </a:p>
          </p:txBody>
        </p:sp>
        <p:sp>
          <p:nvSpPr>
            <p:cNvPr id="7" name="Title 3">
              <a:extLst>
                <a:ext uri="{FF2B5EF4-FFF2-40B4-BE49-F238E27FC236}">
                  <a16:creationId xmlns:a16="http://schemas.microsoft.com/office/drawing/2014/main" id="{CEAAB40E-D860-C115-A626-F416E462E6AA}"/>
                </a:ext>
              </a:extLst>
            </p:cNvPr>
            <p:cNvSpPr txBox="1">
              <a:spLocks noGrp="1" noRot="1" noMove="1" noResize="1" noEditPoints="1" noAdjustHandles="1" noChangeArrowheads="1" noChangeShapeType="1"/>
            </p:cNvSpPr>
            <p:nvPr userDrawn="1"/>
          </p:nvSpPr>
          <p:spPr>
            <a:xfrm>
              <a:off x="670720" y="12918033"/>
              <a:ext cx="3995738" cy="286545"/>
            </a:xfrm>
            <a:prstGeom prst="rect">
              <a:avLst/>
            </a:prstGeom>
          </p:spPr>
          <p:txBody>
            <a:bodyPr lIns="0" tIns="0" rIns="0" bIns="0" anchor="b"/>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pPr>
                <a:defRPr/>
              </a:pPr>
              <a:r>
                <a:rPr lang="en-AU" sz="800" cap="all">
                  <a:solidFill>
                    <a:schemeClr val="bg1"/>
                  </a:solidFill>
                  <a:latin typeface="+mn-lt"/>
                </a:rPr>
                <a:t>© </a:t>
              </a:r>
              <a:r>
                <a:rPr lang="en-AU" sz="800">
                  <a:solidFill>
                    <a:schemeClr val="bg1"/>
                  </a:solidFill>
                  <a:latin typeface="+mn-lt"/>
                </a:rPr>
                <a:t>TEAM MANAGEMENT SYSTEMS</a:t>
              </a:r>
              <a:endParaRPr lang="en-AU" sz="800" cap="all">
                <a:solidFill>
                  <a:srgbClr val="BBBDC0"/>
                </a:solidFill>
                <a:latin typeface="+mn-lt"/>
              </a:endParaRPr>
            </a:p>
          </p:txBody>
        </p:sp>
      </p:grpSp>
      <p:sp>
        <p:nvSpPr>
          <p:cNvPr id="2" name="Triangle 7">
            <a:extLst>
              <a:ext uri="{FF2B5EF4-FFF2-40B4-BE49-F238E27FC236}">
                <a16:creationId xmlns:a16="http://schemas.microsoft.com/office/drawing/2014/main" id="{17CCD257-D21D-4B5F-A486-003ED0302D8B}"/>
              </a:ext>
            </a:extLst>
          </p:cNvPr>
          <p:cNvSpPr>
            <a:spLocks noGrp="1" noRot="1" noMove="1" noResize="1" noEditPoints="1" noAdjustHandles="1" noChangeArrowheads="1" noChangeShapeType="1"/>
          </p:cNvSpPr>
          <p:nvPr userDrawn="1"/>
        </p:nvSpPr>
        <p:spPr>
          <a:xfrm rot="2695561">
            <a:off x="6218576" y="-733081"/>
            <a:ext cx="8918363" cy="4472099"/>
          </a:xfrm>
          <a:prstGeom prst="triangle">
            <a:avLst/>
          </a:prstGeom>
          <a:gradFill>
            <a:gsLst>
              <a:gs pos="83000">
                <a:schemeClr val="bg1">
                  <a:alpha val="0"/>
                </a:schemeClr>
              </a:gs>
              <a:gs pos="58000">
                <a:schemeClr val="bg1">
                  <a:lumMod val="0"/>
                  <a:lumOff val="10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rtl="0"/>
            <a:endParaRPr lang="en-US" sz="1800" kern="1200">
              <a:solidFill>
                <a:prstClr val="white"/>
              </a:solidFill>
              <a:latin typeface="Calibri" panose="020F0502020204030204"/>
            </a:endParaRPr>
          </a:p>
        </p:txBody>
      </p:sp>
      <p:pic>
        <p:nvPicPr>
          <p:cNvPr id="8" name="Picture 7" descr="Logo&#10;&#10;Description automatically generated">
            <a:extLst>
              <a:ext uri="{FF2B5EF4-FFF2-40B4-BE49-F238E27FC236}">
                <a16:creationId xmlns:a16="http://schemas.microsoft.com/office/drawing/2014/main" id="{A5969713-0139-1500-C9C8-E6775A2830DA}"/>
              </a:ext>
            </a:extLst>
          </p:cNvPr>
          <p:cNvPicPr>
            <a:picLocks noGrp="1" noRot="1" noChangeAspect="1" noMove="1" noResize="1" noEditPoints="1" noAdjustHandles="1" noChangeArrowheads="1" noChangeShapeType="1" noCrop="1"/>
          </p:cNvPicPr>
          <p:nvPr userDrawn="1"/>
        </p:nvPicPr>
        <p:blipFill>
          <a:blip r:embed="rId6" cstate="email">
            <a:extLst>
              <a:ext uri="{28A0092B-C50C-407E-A947-70E740481C1C}">
                <a14:useLocalDpi xmlns:a14="http://schemas.microsoft.com/office/drawing/2010/main"/>
              </a:ext>
            </a:extLst>
          </a:blip>
          <a:stretch>
            <a:fillRect/>
          </a:stretch>
        </p:blipFill>
        <p:spPr>
          <a:xfrm>
            <a:off x="10026986" y="332185"/>
            <a:ext cx="1736519" cy="977403"/>
          </a:xfrm>
          <a:prstGeom prst="rect">
            <a:avLst/>
          </a:prstGeom>
        </p:spPr>
      </p:pic>
    </p:spTree>
    <p:extLst>
      <p:ext uri="{BB962C8B-B14F-4D97-AF65-F5344CB8AC3E}">
        <p14:creationId xmlns:p14="http://schemas.microsoft.com/office/powerpoint/2010/main" val="375696019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Lst>
  <p:txStyles>
    <p:titleStyle>
      <a:lvl1pPr algn="l" defTabSz="457200" rtl="0" eaLnBrk="1" latinLnBrk="0" hangingPunct="1">
        <a:lnSpc>
          <a:spcPct val="85000"/>
        </a:lnSpc>
        <a:spcBef>
          <a:spcPct val="0"/>
        </a:spcBef>
        <a:buNone/>
        <a:defRPr sz="2100" kern="1200" spc="-25" baseline="0">
          <a:solidFill>
            <a:srgbClr val="002370"/>
          </a:solidFill>
          <a:latin typeface="Futura LT Light" panose="02000504030000020003" pitchFamily="2" charset="0"/>
          <a:ea typeface="+mj-ea"/>
          <a:cs typeface="+mj-cs"/>
        </a:defRPr>
      </a:lvl1pPr>
    </p:titleStyle>
    <p:bodyStyle>
      <a:lvl1pPr marL="45720" indent="-45720" algn="l" defTabSz="457200" rtl="0" eaLnBrk="1" latinLnBrk="0" hangingPunct="1">
        <a:lnSpc>
          <a:spcPct val="90000"/>
        </a:lnSpc>
        <a:spcBef>
          <a:spcPts val="600"/>
        </a:spcBef>
        <a:spcAft>
          <a:spcPts val="100"/>
        </a:spcAft>
        <a:buClr>
          <a:srgbClr val="002370"/>
        </a:buClr>
        <a:buSzPct val="110000"/>
        <a:buFont typeface="Calibri" panose="020F0502020204030204" pitchFamily="34" charset="0"/>
        <a:buChar char=" "/>
        <a:defRPr sz="1200" kern="1200">
          <a:solidFill>
            <a:schemeClr val="tx1">
              <a:lumMod val="85000"/>
              <a:lumOff val="15000"/>
            </a:schemeClr>
          </a:solidFill>
          <a:latin typeface="Futura LT Light" panose="02000504030000020003" pitchFamily="2" charset="0"/>
          <a:ea typeface="+mn-ea"/>
          <a:cs typeface="+mn-cs"/>
        </a:defRPr>
      </a:lvl1pPr>
      <a:lvl2pPr marL="192024" indent="-91440" algn="l" defTabSz="457200" rtl="0" eaLnBrk="1" latinLnBrk="0" hangingPunct="1">
        <a:lnSpc>
          <a:spcPct val="90000"/>
        </a:lnSpc>
        <a:spcBef>
          <a:spcPts val="100"/>
        </a:spcBef>
        <a:spcAft>
          <a:spcPts val="200"/>
        </a:spcAft>
        <a:buClr>
          <a:srgbClr val="002370"/>
        </a:buClr>
        <a:buFont typeface="Calibri" pitchFamily="34" charset="0"/>
        <a:buChar char="◦"/>
        <a:defRPr sz="1000" kern="1200">
          <a:solidFill>
            <a:schemeClr val="tx1">
              <a:lumMod val="75000"/>
              <a:lumOff val="25000"/>
            </a:schemeClr>
          </a:solidFill>
          <a:latin typeface="Futura LT Light" panose="02000504030000020003" pitchFamily="2" charset="0"/>
          <a:ea typeface="+mn-ea"/>
          <a:cs typeface="+mn-cs"/>
        </a:defRPr>
      </a:lvl2pPr>
      <a:lvl3pPr marL="28346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3pPr>
      <a:lvl4pPr marL="37490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4pPr>
      <a:lvl5pPr marL="46634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5pPr>
      <a:lvl6pPr marL="5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6pPr>
      <a:lvl7pPr marL="6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7pPr>
      <a:lvl8pPr marL="7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8pPr>
      <a:lvl9pPr marL="8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14938">
          <p15:clr>
            <a:srgbClr val="F26B43"/>
          </p15:clr>
        </p15:guide>
        <p15:guide id="3" pos="12329">
          <p15:clr>
            <a:srgbClr val="F26B43"/>
          </p15:clr>
        </p15:guide>
        <p15:guide id="4" orient="horz" pos="8289">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9E23424-0F93-4E6C-8286-9A3265900070}"/>
              </a:ext>
            </a:extLst>
          </p:cNvPr>
          <p:cNvSpPr/>
          <p:nvPr userDrawn="1"/>
        </p:nvSpPr>
        <p:spPr>
          <a:xfrm>
            <a:off x="0" y="5256000"/>
            <a:ext cx="12192000" cy="1602000"/>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900"/>
          </a:p>
        </p:txBody>
      </p:sp>
      <p:sp>
        <p:nvSpPr>
          <p:cNvPr id="4" name="Title 3">
            <a:extLst>
              <a:ext uri="{FF2B5EF4-FFF2-40B4-BE49-F238E27FC236}">
                <a16:creationId xmlns:a16="http://schemas.microsoft.com/office/drawing/2014/main" id="{46A0AEA8-4E71-4C06-8C73-94E5BBC2F24B}"/>
              </a:ext>
            </a:extLst>
          </p:cNvPr>
          <p:cNvSpPr txBox="1">
            <a:spLocks/>
          </p:cNvSpPr>
          <p:nvPr userDrawn="1"/>
        </p:nvSpPr>
        <p:spPr>
          <a:xfrm>
            <a:off x="335360" y="6459017"/>
            <a:ext cx="1997869" cy="143273"/>
          </a:xfrm>
          <a:prstGeom prst="rect">
            <a:avLst/>
          </a:prstGeom>
        </p:spPr>
        <p:txBody>
          <a:bodyPr lIns="0" tIns="0" rIns="0" bIns="0" anchor="b"/>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pPr>
              <a:defRPr/>
            </a:pPr>
            <a:r>
              <a:rPr lang="en-AU" sz="800" cap="all">
                <a:solidFill>
                  <a:schemeClr val="bg1"/>
                </a:solidFill>
                <a:latin typeface="+mn-lt"/>
              </a:rPr>
              <a:t>© </a:t>
            </a:r>
            <a:r>
              <a:rPr lang="en-AU" sz="800">
                <a:solidFill>
                  <a:schemeClr val="bg1"/>
                </a:solidFill>
                <a:latin typeface="+mn-lt"/>
              </a:rPr>
              <a:t>TEAM MANAGEMENT SYSTEMS</a:t>
            </a:r>
            <a:endParaRPr lang="en-AU" sz="800" cap="all">
              <a:solidFill>
                <a:srgbClr val="BBBDC0"/>
              </a:solidFill>
              <a:latin typeface="+mn-lt"/>
            </a:endParaRPr>
          </a:p>
        </p:txBody>
      </p:sp>
      <p:pic>
        <p:nvPicPr>
          <p:cNvPr id="2" name="Picture 2">
            <a:extLst>
              <a:ext uri="{FF2B5EF4-FFF2-40B4-BE49-F238E27FC236}">
                <a16:creationId xmlns:a16="http://schemas.microsoft.com/office/drawing/2014/main" id="{4EA3555C-EB55-08EC-F005-2D2A548AB480}"/>
              </a:ext>
            </a:extLst>
          </p:cNvPr>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10043715" y="5568574"/>
            <a:ext cx="1812925" cy="1019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449691"/>
      </p:ext>
    </p:extLst>
  </p:cSld>
  <p:clrMap bg1="lt1" tx1="dk1" bg2="lt2" tx2="dk2" accent1="accent1" accent2="accent2" accent3="accent3" accent4="accent4" accent5="accent5" accent6="accent6" hlink="hlink" folHlink="folHlink"/>
  <p:sldLayoutIdLst>
    <p:sldLayoutId id="2147483680" r:id="rId1"/>
    <p:sldLayoutId id="2147483681" r:id="rId2"/>
  </p:sldLayoutIdLst>
  <p:txStyles>
    <p:titleStyle>
      <a:lvl1pPr algn="l" defTabSz="457200" rtl="0" eaLnBrk="1" latinLnBrk="0" hangingPunct="1">
        <a:lnSpc>
          <a:spcPct val="90000"/>
        </a:lnSpc>
        <a:spcBef>
          <a:spcPct val="0"/>
        </a:spcBef>
        <a:buNone/>
        <a:defRPr sz="2200" kern="1200">
          <a:solidFill>
            <a:schemeClr val="tx1"/>
          </a:solidFill>
          <a:latin typeface="+mj-lt"/>
          <a:ea typeface="+mj-ea"/>
          <a:cs typeface="+mj-cs"/>
        </a:defRPr>
      </a:lvl1pPr>
    </p:titleStyle>
    <p:bodyStyle>
      <a:lvl1pPr marL="114300" indent="-114300" algn="l" defTabSz="4572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1pPr>
      <a:lvl2pPr marL="342900" indent="-114300" algn="l" defTabSz="457200" rtl="0" eaLnBrk="1" latinLnBrk="0" hangingPunct="1">
        <a:lnSpc>
          <a:spcPct val="90000"/>
        </a:lnSpc>
        <a:spcBef>
          <a:spcPts val="250"/>
        </a:spcBef>
        <a:buFont typeface="Arial" panose="020B0604020202020204" pitchFamily="34" charset="0"/>
        <a:buChar char="•"/>
        <a:defRPr sz="1200" kern="1200">
          <a:solidFill>
            <a:schemeClr val="tx1"/>
          </a:solidFill>
          <a:latin typeface="+mn-lt"/>
          <a:ea typeface="+mn-ea"/>
          <a:cs typeface="+mn-cs"/>
        </a:defRPr>
      </a:lvl2pPr>
      <a:lvl3pPr marL="571500" indent="-114300" algn="l" defTabSz="457200" rtl="0" eaLnBrk="1" latinLnBrk="0" hangingPunct="1">
        <a:lnSpc>
          <a:spcPct val="90000"/>
        </a:lnSpc>
        <a:spcBef>
          <a:spcPts val="250"/>
        </a:spcBef>
        <a:buFont typeface="Arial" panose="020B0604020202020204" pitchFamily="34" charset="0"/>
        <a:buChar char="•"/>
        <a:defRPr sz="1000" kern="1200">
          <a:solidFill>
            <a:schemeClr val="tx1"/>
          </a:solidFill>
          <a:latin typeface="+mn-lt"/>
          <a:ea typeface="+mn-ea"/>
          <a:cs typeface="+mn-cs"/>
        </a:defRPr>
      </a:lvl3pPr>
      <a:lvl4pPr marL="8001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4pPr>
      <a:lvl5pPr marL="10287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5pPr>
      <a:lvl6pPr marL="12573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6pPr>
      <a:lvl7pPr marL="14859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7pPr>
      <a:lvl8pPr marL="17145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8pPr>
      <a:lvl9pPr marL="1943100" indent="-114300" algn="l" defTabSz="457200"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611">
          <p15:clr>
            <a:srgbClr val="F26B43"/>
          </p15:clr>
        </p15:guide>
        <p15:guide id="2" pos="423">
          <p15:clr>
            <a:srgbClr val="F26B43"/>
          </p15:clr>
        </p15:guide>
        <p15:guide id="3" pos="14938">
          <p15:clr>
            <a:srgbClr val="F26B43"/>
          </p15:clr>
        </p15:guide>
        <p15:guide id="4" orient="horz" pos="8289">
          <p15:clr>
            <a:srgbClr val="F26B43"/>
          </p15:clr>
        </p15:guide>
        <p15:guide id="5" pos="12307">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111DC166-C620-B344-4046-97432E78D8D5}"/>
              </a:ext>
            </a:extLst>
          </p:cNvPr>
          <p:cNvGrpSpPr/>
          <p:nvPr userDrawn="1"/>
        </p:nvGrpSpPr>
        <p:grpSpPr>
          <a:xfrm>
            <a:off x="0" y="6296025"/>
            <a:ext cx="12192000" cy="561975"/>
            <a:chOff x="0" y="12592050"/>
            <a:chExt cx="24384000" cy="1123950"/>
          </a:xfrm>
        </p:grpSpPr>
        <p:sp>
          <p:nvSpPr>
            <p:cNvPr id="15" name="Rectangle 14">
              <a:extLst>
                <a:ext uri="{FF2B5EF4-FFF2-40B4-BE49-F238E27FC236}">
                  <a16:creationId xmlns:a16="http://schemas.microsoft.com/office/drawing/2014/main" id="{B6188C46-7917-6A46-471C-1ECEF0785C89}"/>
                </a:ext>
              </a:extLst>
            </p:cNvPr>
            <p:cNvSpPr/>
            <p:nvPr userDrawn="1"/>
          </p:nvSpPr>
          <p:spPr>
            <a:xfrm>
              <a:off x="0" y="12592050"/>
              <a:ext cx="24384000" cy="1123950"/>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900"/>
            </a:p>
          </p:txBody>
        </p:sp>
        <p:sp>
          <p:nvSpPr>
            <p:cNvPr id="16" name="Title 3">
              <a:extLst>
                <a:ext uri="{FF2B5EF4-FFF2-40B4-BE49-F238E27FC236}">
                  <a16:creationId xmlns:a16="http://schemas.microsoft.com/office/drawing/2014/main" id="{AEC55176-530F-9F4D-FEDE-457508878DD4}"/>
                </a:ext>
              </a:extLst>
            </p:cNvPr>
            <p:cNvSpPr txBox="1"/>
            <p:nvPr userDrawn="1"/>
          </p:nvSpPr>
          <p:spPr>
            <a:xfrm>
              <a:off x="670720" y="12918033"/>
              <a:ext cx="3995738" cy="286545"/>
            </a:xfrm>
            <a:prstGeom prst="rect">
              <a:avLst/>
            </a:prstGeom>
          </p:spPr>
          <p:txBody>
            <a:bodyPr lIns="0" tIns="0" rIns="0" bIns="0" anchor="b"/>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pPr>
                <a:defRPr/>
              </a:pPr>
              <a:r>
                <a:rPr lang="en-AU" sz="800" cap="all">
                  <a:solidFill>
                    <a:schemeClr val="bg1"/>
                  </a:solidFill>
                  <a:latin typeface="+mn-lt"/>
                </a:rPr>
                <a:t>© </a:t>
              </a:r>
              <a:r>
                <a:rPr lang="en-AU" sz="800">
                  <a:solidFill>
                    <a:schemeClr val="bg1"/>
                  </a:solidFill>
                  <a:latin typeface="+mn-lt"/>
                </a:rPr>
                <a:t>TEAM MANAGEMENT SYSTEMS</a:t>
              </a:r>
              <a:endParaRPr lang="en-AU" sz="800" cap="all">
                <a:solidFill>
                  <a:srgbClr val="BBBDC0"/>
                </a:solidFill>
                <a:latin typeface="+mn-lt"/>
              </a:endParaRPr>
            </a:p>
          </p:txBody>
        </p:sp>
      </p:grpSp>
    </p:spTree>
    <p:extLst>
      <p:ext uri="{BB962C8B-B14F-4D97-AF65-F5344CB8AC3E}">
        <p14:creationId xmlns:p14="http://schemas.microsoft.com/office/powerpoint/2010/main" val="1195702964"/>
      </p:ext>
    </p:extLst>
  </p:cSld>
  <p:clrMap bg1="lt1" tx1="dk1" bg2="lt2" tx2="dk2" accent1="accent1" accent2="accent2" accent3="accent3" accent4="accent4" accent5="accent5" accent6="accent6" hlink="hlink" folHlink="folHlink"/>
  <p:sldLayoutIdLst>
    <p:sldLayoutId id="2147483683" r:id="rId1"/>
    <p:sldLayoutId id="2147483684" r:id="rId2"/>
  </p:sldLayoutIdLst>
  <p:txStyles>
    <p:titleStyle>
      <a:lvl1pPr algn="l" defTabSz="457200" rtl="0" eaLnBrk="1" latinLnBrk="0" hangingPunct="1">
        <a:lnSpc>
          <a:spcPct val="85000"/>
        </a:lnSpc>
        <a:spcBef>
          <a:spcPct val="0"/>
        </a:spcBef>
        <a:buNone/>
        <a:defRPr sz="2100" kern="1200" spc="-25" baseline="0">
          <a:solidFill>
            <a:srgbClr val="002370"/>
          </a:solidFill>
          <a:latin typeface="Futura LT Light" panose="02000504030000020003" pitchFamily="2" charset="0"/>
          <a:ea typeface="+mj-ea"/>
          <a:cs typeface="+mj-cs"/>
        </a:defRPr>
      </a:lvl1pPr>
    </p:titleStyle>
    <p:bodyStyle>
      <a:lvl1pPr marL="45720" indent="-45720" algn="l" defTabSz="457200" rtl="0" eaLnBrk="1" latinLnBrk="0" hangingPunct="1">
        <a:lnSpc>
          <a:spcPct val="90000"/>
        </a:lnSpc>
        <a:spcBef>
          <a:spcPts val="600"/>
        </a:spcBef>
        <a:spcAft>
          <a:spcPts val="100"/>
        </a:spcAft>
        <a:buClr>
          <a:srgbClr val="002370"/>
        </a:buClr>
        <a:buSzPct val="110000"/>
        <a:buFont typeface="Calibri" panose="020F0502020204030204" pitchFamily="34" charset="0"/>
        <a:buChar char=" "/>
        <a:defRPr sz="1200" kern="1200">
          <a:solidFill>
            <a:schemeClr val="tx1">
              <a:lumMod val="85000"/>
              <a:lumOff val="15000"/>
            </a:schemeClr>
          </a:solidFill>
          <a:latin typeface="Futura LT Light" panose="02000504030000020003" pitchFamily="2" charset="0"/>
          <a:ea typeface="+mn-ea"/>
          <a:cs typeface="+mn-cs"/>
        </a:defRPr>
      </a:lvl1pPr>
      <a:lvl2pPr marL="192024" indent="-91440" algn="l" defTabSz="457200" rtl="0" eaLnBrk="1" latinLnBrk="0" hangingPunct="1">
        <a:lnSpc>
          <a:spcPct val="90000"/>
        </a:lnSpc>
        <a:spcBef>
          <a:spcPts val="100"/>
        </a:spcBef>
        <a:spcAft>
          <a:spcPts val="200"/>
        </a:spcAft>
        <a:buClr>
          <a:srgbClr val="002370"/>
        </a:buClr>
        <a:buFont typeface="Calibri" pitchFamily="34" charset="0"/>
        <a:buChar char="◦"/>
        <a:defRPr sz="1000" kern="1200">
          <a:solidFill>
            <a:schemeClr val="tx1">
              <a:lumMod val="75000"/>
              <a:lumOff val="25000"/>
            </a:schemeClr>
          </a:solidFill>
          <a:latin typeface="Futura LT Light" panose="02000504030000020003" pitchFamily="2" charset="0"/>
          <a:ea typeface="+mn-ea"/>
          <a:cs typeface="+mn-cs"/>
        </a:defRPr>
      </a:lvl2pPr>
      <a:lvl3pPr marL="28346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3pPr>
      <a:lvl4pPr marL="37490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4pPr>
      <a:lvl5pPr marL="466344" indent="-91440" algn="l" defTabSz="457200" rtl="0" eaLnBrk="1" latinLnBrk="0" hangingPunct="1">
        <a:lnSpc>
          <a:spcPct val="90000"/>
        </a:lnSpc>
        <a:spcBef>
          <a:spcPts val="100"/>
        </a:spcBef>
        <a:spcAft>
          <a:spcPts val="200"/>
        </a:spcAft>
        <a:buClr>
          <a:srgbClr val="002370"/>
        </a:buClr>
        <a:buFont typeface="Calibri" pitchFamily="34" charset="0"/>
        <a:buChar char="◦"/>
        <a:defRPr sz="800" kern="1200">
          <a:solidFill>
            <a:schemeClr val="tx1">
              <a:lumMod val="75000"/>
              <a:lumOff val="25000"/>
            </a:schemeClr>
          </a:solidFill>
          <a:latin typeface="Futura LT Light" panose="02000504030000020003" pitchFamily="2" charset="0"/>
          <a:ea typeface="+mn-ea"/>
          <a:cs typeface="+mn-cs"/>
        </a:defRPr>
      </a:lvl5pPr>
      <a:lvl6pPr marL="5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6pPr>
      <a:lvl7pPr marL="6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7pPr>
      <a:lvl8pPr marL="7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8pPr>
      <a:lvl9pPr marL="850000" indent="-114300" algn="l" defTabSz="457200" rtl="0" eaLnBrk="1" latinLnBrk="0" hangingPunct="1">
        <a:lnSpc>
          <a:spcPct val="90000"/>
        </a:lnSpc>
        <a:spcBef>
          <a:spcPts val="100"/>
        </a:spcBef>
        <a:spcAft>
          <a:spcPts val="200"/>
        </a:spcAft>
        <a:buClr>
          <a:schemeClr val="accent1"/>
        </a:buClr>
        <a:buFont typeface="Calibri" pitchFamily="34" charset="0"/>
        <a:buChar char="◦"/>
        <a:defRPr sz="7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289">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8884124"/>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1.xml"/><Relationship Id="rId1" Type="http://schemas.openxmlformats.org/officeDocument/2006/relationships/tags" Target="../tags/tag6.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ircle, symbol, graphics, logo&#10;&#10;Description automatically generated">
            <a:extLst>
              <a:ext uri="{FF2B5EF4-FFF2-40B4-BE49-F238E27FC236}">
                <a16:creationId xmlns:a16="http://schemas.microsoft.com/office/drawing/2014/main" id="{9FD50385-AAD2-509B-A2B1-8FAC6608953F}"/>
              </a:ext>
            </a:extLst>
          </p:cNvPr>
          <p:cNvPicPr>
            <a:picLocks noChangeAspect="1"/>
          </p:cNvPicPr>
          <p:nvPr/>
        </p:nvPicPr>
        <p:blipFill>
          <a:blip r:embed="rId4"/>
          <a:stretch>
            <a:fillRect/>
          </a:stretch>
        </p:blipFill>
        <p:spPr>
          <a:xfrm>
            <a:off x="9840416" y="620688"/>
            <a:ext cx="1354454" cy="1354454"/>
          </a:xfrm>
          <a:prstGeom prst="rect">
            <a:avLst/>
          </a:prstGeom>
        </p:spPr>
      </p:pic>
    </p:spTree>
    <p:custDataLst>
      <p:tags r:id="rId1"/>
    </p:custDataLst>
    <p:extLst>
      <p:ext uri="{BB962C8B-B14F-4D97-AF65-F5344CB8AC3E}">
        <p14:creationId xmlns:p14="http://schemas.microsoft.com/office/powerpoint/2010/main" val="2882754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AF6298C-7FAB-C0D7-2369-C7022315AB1C}"/>
              </a:ext>
            </a:extLst>
          </p:cNvPr>
          <p:cNvSpPr>
            <a:spLocks noGrp="1"/>
          </p:cNvSpPr>
          <p:nvPr>
            <p:ph type="body" sz="quarter" idx="10"/>
          </p:nvPr>
        </p:nvSpPr>
        <p:spPr/>
        <p:txBody>
          <a:bodyPr/>
          <a:lstStyle/>
          <a:p>
            <a:r>
              <a:rPr lang="en-AU">
                <a:solidFill>
                  <a:schemeClr val="tx2"/>
                </a:solidFill>
                <a:latin typeface="+mn-lt"/>
              </a:rPr>
              <a:t>Norm</a:t>
            </a:r>
            <a:r>
              <a:rPr lang="en-AU">
                <a:solidFill>
                  <a:schemeClr val="tx2"/>
                </a:solidFill>
              </a:rPr>
              <a:t> Data</a:t>
            </a:r>
            <a:br>
              <a:rPr lang="en-AU">
                <a:solidFill>
                  <a:schemeClr val="tx2"/>
                </a:solidFill>
              </a:rPr>
            </a:br>
            <a:r>
              <a:rPr lang="en-AU" sz="2800" b="0">
                <a:solidFill>
                  <a:schemeClr val="tx2"/>
                </a:solidFill>
              </a:rPr>
              <a:t>Development sample and team comparison</a:t>
            </a:r>
          </a:p>
        </p:txBody>
      </p:sp>
      <p:sp>
        <p:nvSpPr>
          <p:cNvPr id="15" name="TextBox 14">
            <a:extLst>
              <a:ext uri="{FF2B5EF4-FFF2-40B4-BE49-F238E27FC236}">
                <a16:creationId xmlns:a16="http://schemas.microsoft.com/office/drawing/2014/main" id="{D4B46044-EB70-E96E-DC72-6541F133B508}"/>
              </a:ext>
            </a:extLst>
          </p:cNvPr>
          <p:cNvSpPr txBox="1"/>
          <p:nvPr/>
        </p:nvSpPr>
        <p:spPr>
          <a:xfrm>
            <a:off x="9061889" y="2960176"/>
            <a:ext cx="1312190" cy="707886"/>
          </a:xfrm>
          <a:prstGeom prst="rect">
            <a:avLst/>
          </a:prstGeom>
          <a:noFill/>
        </p:spPr>
        <p:txBody>
          <a:bodyPr wrap="square" rtlCol="0">
            <a:spAutoFit/>
          </a:bodyPr>
          <a:lstStyle/>
          <a:p>
            <a:pPr algn="ctr"/>
            <a:r>
              <a:rPr lang="en-US" sz="4000" b="1">
                <a:latin typeface="Calibri" panose="020F0502020204030204" pitchFamily="34" charset="0"/>
                <a:cs typeface="Calibri" panose="020F0502020204030204" pitchFamily="34" charset="0"/>
              </a:rPr>
              <a:t>X.XX</a:t>
            </a:r>
          </a:p>
        </p:txBody>
      </p:sp>
      <p:sp>
        <p:nvSpPr>
          <p:cNvPr id="16" name="TextBox 15">
            <a:extLst>
              <a:ext uri="{FF2B5EF4-FFF2-40B4-BE49-F238E27FC236}">
                <a16:creationId xmlns:a16="http://schemas.microsoft.com/office/drawing/2014/main" id="{7202F747-610B-2D66-DB95-59BC3801C254}"/>
              </a:ext>
            </a:extLst>
          </p:cNvPr>
          <p:cNvSpPr txBox="1"/>
          <p:nvPr/>
        </p:nvSpPr>
        <p:spPr>
          <a:xfrm>
            <a:off x="9061889" y="4114800"/>
            <a:ext cx="1312190" cy="461665"/>
          </a:xfrm>
          <a:prstGeom prst="rect">
            <a:avLst/>
          </a:prstGeom>
          <a:noFill/>
        </p:spPr>
        <p:txBody>
          <a:bodyPr wrap="square" rtlCol="0">
            <a:spAutoFit/>
          </a:bodyPr>
          <a:lstStyle/>
          <a:p>
            <a:pPr algn="ctr"/>
            <a:r>
              <a:rPr lang="en-US" sz="2400" b="1">
                <a:latin typeface="Calibri" panose="020F0502020204030204" pitchFamily="34" charset="0"/>
                <a:cs typeface="Calibri" panose="020F0502020204030204" pitchFamily="34" charset="0"/>
              </a:rPr>
              <a:t>XX.XX%</a:t>
            </a:r>
          </a:p>
        </p:txBody>
      </p:sp>
      <p:sp>
        <p:nvSpPr>
          <p:cNvPr id="17" name="TextBox 16">
            <a:extLst>
              <a:ext uri="{FF2B5EF4-FFF2-40B4-BE49-F238E27FC236}">
                <a16:creationId xmlns:a16="http://schemas.microsoft.com/office/drawing/2014/main" id="{10DE4FF9-1169-8500-4E96-33D1A2E75AB4}"/>
              </a:ext>
            </a:extLst>
          </p:cNvPr>
          <p:cNvSpPr txBox="1"/>
          <p:nvPr/>
        </p:nvSpPr>
        <p:spPr>
          <a:xfrm rot="4330185">
            <a:off x="8150072" y="3484409"/>
            <a:ext cx="1312190" cy="461665"/>
          </a:xfrm>
          <a:prstGeom prst="rect">
            <a:avLst/>
          </a:prstGeom>
          <a:noFill/>
        </p:spPr>
        <p:txBody>
          <a:bodyPr wrap="square" rtlCol="0">
            <a:spAutoFit/>
          </a:bodyPr>
          <a:lstStyle/>
          <a:p>
            <a:pPr algn="ctr"/>
            <a:r>
              <a:rPr lang="en-US" sz="2400" b="1">
                <a:latin typeface="Calibri" panose="020F0502020204030204" pitchFamily="34" charset="0"/>
                <a:cs typeface="Calibri" panose="020F0502020204030204" pitchFamily="34" charset="0"/>
              </a:rPr>
              <a:t>XX.XX%</a:t>
            </a:r>
          </a:p>
        </p:txBody>
      </p:sp>
      <p:sp>
        <p:nvSpPr>
          <p:cNvPr id="18" name="TextBox 17">
            <a:extLst>
              <a:ext uri="{FF2B5EF4-FFF2-40B4-BE49-F238E27FC236}">
                <a16:creationId xmlns:a16="http://schemas.microsoft.com/office/drawing/2014/main" id="{ADD2EB87-43B1-CA80-0A49-902C14C7690A}"/>
              </a:ext>
            </a:extLst>
          </p:cNvPr>
          <p:cNvSpPr txBox="1"/>
          <p:nvPr/>
        </p:nvSpPr>
        <p:spPr>
          <a:xfrm rot="17269815" flipH="1">
            <a:off x="9965957" y="3484409"/>
            <a:ext cx="1312190" cy="461665"/>
          </a:xfrm>
          <a:prstGeom prst="rect">
            <a:avLst/>
          </a:prstGeom>
          <a:noFill/>
        </p:spPr>
        <p:txBody>
          <a:bodyPr wrap="square" rtlCol="0">
            <a:spAutoFit/>
          </a:bodyPr>
          <a:lstStyle/>
          <a:p>
            <a:pPr algn="ctr"/>
            <a:r>
              <a:rPr lang="en-US" sz="2400" b="1">
                <a:latin typeface="Calibri" panose="020F0502020204030204" pitchFamily="34" charset="0"/>
                <a:cs typeface="Calibri" panose="020F0502020204030204" pitchFamily="34" charset="0"/>
              </a:rPr>
              <a:t>XX.XX%</a:t>
            </a:r>
          </a:p>
        </p:txBody>
      </p:sp>
      <p:sp>
        <p:nvSpPr>
          <p:cNvPr id="19" name="TextBox 18">
            <a:extLst>
              <a:ext uri="{FF2B5EF4-FFF2-40B4-BE49-F238E27FC236}">
                <a16:creationId xmlns:a16="http://schemas.microsoft.com/office/drawing/2014/main" id="{5BC3249D-D631-1878-6BA8-ED90A0C2477B}"/>
              </a:ext>
            </a:extLst>
          </p:cNvPr>
          <p:cNvSpPr txBox="1"/>
          <p:nvPr/>
        </p:nvSpPr>
        <p:spPr>
          <a:xfrm rot="2170031">
            <a:off x="9620902" y="2448622"/>
            <a:ext cx="1312190" cy="461665"/>
          </a:xfrm>
          <a:prstGeom prst="rect">
            <a:avLst/>
          </a:prstGeom>
          <a:noFill/>
        </p:spPr>
        <p:txBody>
          <a:bodyPr wrap="square" rtlCol="0">
            <a:spAutoFit/>
          </a:bodyPr>
          <a:lstStyle/>
          <a:p>
            <a:pPr algn="ctr"/>
            <a:r>
              <a:rPr lang="en-US" sz="2400" b="1">
                <a:latin typeface="Calibri" panose="020F0502020204030204" pitchFamily="34" charset="0"/>
                <a:cs typeface="Calibri" panose="020F0502020204030204" pitchFamily="34" charset="0"/>
              </a:rPr>
              <a:t>XX.XX%</a:t>
            </a:r>
          </a:p>
        </p:txBody>
      </p:sp>
      <p:sp>
        <p:nvSpPr>
          <p:cNvPr id="20" name="TextBox 19">
            <a:extLst>
              <a:ext uri="{FF2B5EF4-FFF2-40B4-BE49-F238E27FC236}">
                <a16:creationId xmlns:a16="http://schemas.microsoft.com/office/drawing/2014/main" id="{8943B777-CB14-F4DB-860A-3BEA3CCD400B}"/>
              </a:ext>
            </a:extLst>
          </p:cNvPr>
          <p:cNvSpPr txBox="1"/>
          <p:nvPr/>
        </p:nvSpPr>
        <p:spPr>
          <a:xfrm rot="19429969" flipH="1">
            <a:off x="8495126" y="2448622"/>
            <a:ext cx="1312190" cy="461665"/>
          </a:xfrm>
          <a:prstGeom prst="rect">
            <a:avLst/>
          </a:prstGeom>
          <a:noFill/>
        </p:spPr>
        <p:txBody>
          <a:bodyPr wrap="square" rtlCol="0">
            <a:spAutoFit/>
          </a:bodyPr>
          <a:lstStyle/>
          <a:p>
            <a:pPr algn="ctr"/>
            <a:r>
              <a:rPr lang="en-US" sz="2400" b="1">
                <a:latin typeface="Calibri" panose="020F0502020204030204" pitchFamily="34" charset="0"/>
                <a:cs typeface="Calibri" panose="020F0502020204030204" pitchFamily="34" charset="0"/>
              </a:rPr>
              <a:t>XX.XX%</a:t>
            </a:r>
          </a:p>
        </p:txBody>
      </p:sp>
      <p:sp>
        <p:nvSpPr>
          <p:cNvPr id="21" name="TextBox 20">
            <a:extLst>
              <a:ext uri="{FF2B5EF4-FFF2-40B4-BE49-F238E27FC236}">
                <a16:creationId xmlns:a16="http://schemas.microsoft.com/office/drawing/2014/main" id="{6A1FFD56-FB83-3C7B-C6E4-443E7DF59FD0}"/>
              </a:ext>
            </a:extLst>
          </p:cNvPr>
          <p:cNvSpPr txBox="1"/>
          <p:nvPr/>
        </p:nvSpPr>
        <p:spPr>
          <a:xfrm>
            <a:off x="7749142" y="5237459"/>
            <a:ext cx="3937686" cy="923330"/>
          </a:xfrm>
          <a:prstGeom prst="rect">
            <a:avLst/>
          </a:prstGeom>
          <a:noFill/>
        </p:spPr>
        <p:txBody>
          <a:bodyPr wrap="square" rtlCol="0">
            <a:spAutoFit/>
          </a:bodyPr>
          <a:lstStyle/>
          <a:p>
            <a:pPr algn="ctr"/>
            <a:r>
              <a:rPr lang="en-AU" b="1">
                <a:solidFill>
                  <a:srgbClr val="6D6E70"/>
                </a:solidFill>
                <a:effectLst/>
                <a:latin typeface="Calibri" panose="020F0502020204030204" pitchFamily="34" charset="0"/>
                <a:cs typeface="Calibri" panose="020F0502020204030204" pitchFamily="34" charset="0"/>
              </a:rPr>
              <a:t>Our team</a:t>
            </a:r>
            <a:br>
              <a:rPr lang="en-AU" b="1">
                <a:solidFill>
                  <a:srgbClr val="6D6E70"/>
                </a:solidFill>
                <a:effectLst/>
                <a:latin typeface="Calibri" panose="020F0502020204030204" pitchFamily="34" charset="0"/>
                <a:cs typeface="Calibri" panose="020F0502020204030204" pitchFamily="34" charset="0"/>
              </a:rPr>
            </a:br>
            <a:r>
              <a:rPr lang="en-AU" b="1">
                <a:solidFill>
                  <a:srgbClr val="6D6E70"/>
                </a:solidFill>
                <a:effectLst/>
                <a:latin typeface="Calibri" panose="020F0502020204030204" pitchFamily="34" charset="0"/>
                <a:cs typeface="Calibri" panose="020F0502020204030204" pitchFamily="34" charset="0"/>
              </a:rPr>
              <a:t>sample (n=XX)</a:t>
            </a:r>
            <a:endParaRPr lang="en-AU">
              <a:solidFill>
                <a:srgbClr val="6D6E70"/>
              </a:solidFill>
              <a:effectLst/>
              <a:latin typeface="Calibri" panose="020F0502020204030204" pitchFamily="34" charset="0"/>
              <a:cs typeface="Calibri" panose="020F0502020204030204" pitchFamily="34" charset="0"/>
            </a:endParaRPr>
          </a:p>
          <a:p>
            <a:pPr algn="ctr"/>
            <a:endParaRPr lang="en-US">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737941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9F9897-DDEA-A3EA-3F5F-2C2A1FAFC65B}"/>
              </a:ext>
            </a:extLst>
          </p:cNvPr>
          <p:cNvSpPr txBox="1">
            <a:spLocks noChangeAspect="1"/>
          </p:cNvSpPr>
          <p:nvPr/>
        </p:nvSpPr>
        <p:spPr>
          <a:xfrm>
            <a:off x="813399" y="1767768"/>
            <a:ext cx="3321232" cy="3322464"/>
          </a:xfrm>
          <a:prstGeom prst="ellipse">
            <a:avLst/>
          </a:prstGeom>
          <a:solidFill>
            <a:schemeClr val="tx2"/>
          </a:solidFill>
          <a:ln>
            <a:solidFill>
              <a:schemeClr val="tx1"/>
            </a:solidFill>
          </a:ln>
        </p:spPr>
        <p:txBody>
          <a:bodyPr wrap="square" rtlCol="0" anchor="ctr">
            <a:noAutofit/>
          </a:bodyPr>
          <a:lstStyle/>
          <a:p>
            <a:pPr algn="ctr"/>
            <a:r>
              <a:rPr lang="en-AU" b="1">
                <a:solidFill>
                  <a:schemeClr val="bg1"/>
                </a:solidFill>
                <a:effectLst/>
                <a:latin typeface="Calibri" panose="020F0502020204030204" pitchFamily="34" charset="0"/>
                <a:cs typeface="Calibri" panose="020F0502020204030204" pitchFamily="34" charset="0"/>
              </a:rPr>
              <a:t>[insert image of</a:t>
            </a:r>
            <a:br>
              <a:rPr lang="en-AU" b="1">
                <a:solidFill>
                  <a:schemeClr val="bg1"/>
                </a:solidFill>
                <a:effectLst/>
                <a:latin typeface="Calibri" panose="020F0502020204030204" pitchFamily="34" charset="0"/>
                <a:cs typeface="Calibri" panose="020F0502020204030204" pitchFamily="34" charset="0"/>
              </a:rPr>
            </a:br>
            <a:r>
              <a:rPr lang="en-AU" b="1">
                <a:solidFill>
                  <a:schemeClr val="bg1"/>
                </a:solidFill>
                <a:effectLst/>
                <a:latin typeface="Calibri" panose="020F0502020204030204" pitchFamily="34" charset="0"/>
                <a:cs typeface="Calibri" panose="020F0502020204030204" pitchFamily="34" charset="0"/>
              </a:rPr>
              <a:t>Norm Data chart here]</a:t>
            </a:r>
          </a:p>
        </p:txBody>
      </p:sp>
      <p:sp>
        <p:nvSpPr>
          <p:cNvPr id="3" name="Text Placeholder 2">
            <a:extLst>
              <a:ext uri="{FF2B5EF4-FFF2-40B4-BE49-F238E27FC236}">
                <a16:creationId xmlns:a16="http://schemas.microsoft.com/office/drawing/2014/main" id="{5AF6298C-7FAB-C0D7-2369-C7022315AB1C}"/>
              </a:ext>
            </a:extLst>
          </p:cNvPr>
          <p:cNvSpPr>
            <a:spLocks noGrp="1"/>
          </p:cNvSpPr>
          <p:nvPr>
            <p:ph type="body" sz="quarter" idx="10"/>
          </p:nvPr>
        </p:nvSpPr>
        <p:spPr/>
        <p:txBody>
          <a:bodyPr/>
          <a:lstStyle/>
          <a:p>
            <a:r>
              <a:rPr lang="en-AU">
                <a:solidFill>
                  <a:schemeClr val="tx2"/>
                </a:solidFill>
                <a:latin typeface="+mn-lt"/>
              </a:rPr>
              <a:t>Norm</a:t>
            </a:r>
            <a:r>
              <a:rPr lang="en-AU">
                <a:solidFill>
                  <a:schemeClr val="tx2"/>
                </a:solidFill>
              </a:rPr>
              <a:t> Data</a:t>
            </a:r>
            <a:br>
              <a:rPr lang="en-AU">
                <a:solidFill>
                  <a:schemeClr val="tx2"/>
                </a:solidFill>
              </a:rPr>
            </a:br>
            <a:r>
              <a:rPr lang="en-AU" sz="2800" b="0">
                <a:solidFill>
                  <a:schemeClr val="tx2"/>
                </a:solidFill>
              </a:rPr>
              <a:t>Development sample and team comparison</a:t>
            </a:r>
          </a:p>
        </p:txBody>
      </p:sp>
      <p:sp>
        <p:nvSpPr>
          <p:cNvPr id="15" name="TextBox 14">
            <a:extLst>
              <a:ext uri="{FF2B5EF4-FFF2-40B4-BE49-F238E27FC236}">
                <a16:creationId xmlns:a16="http://schemas.microsoft.com/office/drawing/2014/main" id="{D4B46044-EB70-E96E-DC72-6541F133B508}"/>
              </a:ext>
            </a:extLst>
          </p:cNvPr>
          <p:cNvSpPr txBox="1"/>
          <p:nvPr/>
        </p:nvSpPr>
        <p:spPr>
          <a:xfrm>
            <a:off x="9061889" y="2960176"/>
            <a:ext cx="1312190" cy="707886"/>
          </a:xfrm>
          <a:prstGeom prst="rect">
            <a:avLst/>
          </a:prstGeom>
          <a:noFill/>
        </p:spPr>
        <p:txBody>
          <a:bodyPr wrap="square" rtlCol="0">
            <a:spAutoFit/>
          </a:bodyPr>
          <a:lstStyle/>
          <a:p>
            <a:pPr algn="ctr"/>
            <a:r>
              <a:rPr lang="en-US" sz="4000" b="1">
                <a:latin typeface="Calibri" panose="020F0502020204030204" pitchFamily="34" charset="0"/>
                <a:cs typeface="Calibri" panose="020F0502020204030204" pitchFamily="34" charset="0"/>
              </a:rPr>
              <a:t>X.XX</a:t>
            </a:r>
          </a:p>
        </p:txBody>
      </p:sp>
      <p:sp>
        <p:nvSpPr>
          <p:cNvPr id="16" name="TextBox 15">
            <a:extLst>
              <a:ext uri="{FF2B5EF4-FFF2-40B4-BE49-F238E27FC236}">
                <a16:creationId xmlns:a16="http://schemas.microsoft.com/office/drawing/2014/main" id="{7202F747-610B-2D66-DB95-59BC3801C254}"/>
              </a:ext>
            </a:extLst>
          </p:cNvPr>
          <p:cNvSpPr txBox="1"/>
          <p:nvPr/>
        </p:nvSpPr>
        <p:spPr>
          <a:xfrm>
            <a:off x="9061889" y="4114800"/>
            <a:ext cx="1312190" cy="461665"/>
          </a:xfrm>
          <a:prstGeom prst="rect">
            <a:avLst/>
          </a:prstGeom>
          <a:noFill/>
        </p:spPr>
        <p:txBody>
          <a:bodyPr wrap="square" rtlCol="0">
            <a:spAutoFit/>
          </a:bodyPr>
          <a:lstStyle/>
          <a:p>
            <a:pPr algn="ctr"/>
            <a:r>
              <a:rPr lang="en-US" sz="2400" b="1">
                <a:latin typeface="Calibri" panose="020F0502020204030204" pitchFamily="34" charset="0"/>
                <a:cs typeface="Calibri" panose="020F0502020204030204" pitchFamily="34" charset="0"/>
              </a:rPr>
              <a:t>XX.XX%</a:t>
            </a:r>
          </a:p>
        </p:txBody>
      </p:sp>
      <p:sp>
        <p:nvSpPr>
          <p:cNvPr id="17" name="TextBox 16">
            <a:extLst>
              <a:ext uri="{FF2B5EF4-FFF2-40B4-BE49-F238E27FC236}">
                <a16:creationId xmlns:a16="http://schemas.microsoft.com/office/drawing/2014/main" id="{10DE4FF9-1169-8500-4E96-33D1A2E75AB4}"/>
              </a:ext>
            </a:extLst>
          </p:cNvPr>
          <p:cNvSpPr txBox="1"/>
          <p:nvPr/>
        </p:nvSpPr>
        <p:spPr>
          <a:xfrm rot="4330185">
            <a:off x="8150072" y="3484409"/>
            <a:ext cx="1312190" cy="461665"/>
          </a:xfrm>
          <a:prstGeom prst="rect">
            <a:avLst/>
          </a:prstGeom>
          <a:noFill/>
        </p:spPr>
        <p:txBody>
          <a:bodyPr wrap="square" rtlCol="0">
            <a:spAutoFit/>
          </a:bodyPr>
          <a:lstStyle/>
          <a:p>
            <a:pPr algn="ctr"/>
            <a:r>
              <a:rPr lang="en-US" sz="2400" b="1">
                <a:latin typeface="Calibri" panose="020F0502020204030204" pitchFamily="34" charset="0"/>
                <a:cs typeface="Calibri" panose="020F0502020204030204" pitchFamily="34" charset="0"/>
              </a:rPr>
              <a:t>XX.XX%</a:t>
            </a:r>
          </a:p>
        </p:txBody>
      </p:sp>
      <p:sp>
        <p:nvSpPr>
          <p:cNvPr id="18" name="TextBox 17">
            <a:extLst>
              <a:ext uri="{FF2B5EF4-FFF2-40B4-BE49-F238E27FC236}">
                <a16:creationId xmlns:a16="http://schemas.microsoft.com/office/drawing/2014/main" id="{ADD2EB87-43B1-CA80-0A49-902C14C7690A}"/>
              </a:ext>
            </a:extLst>
          </p:cNvPr>
          <p:cNvSpPr txBox="1"/>
          <p:nvPr/>
        </p:nvSpPr>
        <p:spPr>
          <a:xfrm rot="17269815" flipH="1">
            <a:off x="9965957" y="3484409"/>
            <a:ext cx="1312190" cy="461665"/>
          </a:xfrm>
          <a:prstGeom prst="rect">
            <a:avLst/>
          </a:prstGeom>
          <a:noFill/>
        </p:spPr>
        <p:txBody>
          <a:bodyPr wrap="square" rtlCol="0">
            <a:spAutoFit/>
          </a:bodyPr>
          <a:lstStyle/>
          <a:p>
            <a:pPr algn="ctr"/>
            <a:r>
              <a:rPr lang="en-US" sz="2400" b="1">
                <a:latin typeface="Calibri" panose="020F0502020204030204" pitchFamily="34" charset="0"/>
                <a:cs typeface="Calibri" panose="020F0502020204030204" pitchFamily="34" charset="0"/>
              </a:rPr>
              <a:t>XX.XX%</a:t>
            </a:r>
          </a:p>
        </p:txBody>
      </p:sp>
      <p:sp>
        <p:nvSpPr>
          <p:cNvPr id="19" name="TextBox 18">
            <a:extLst>
              <a:ext uri="{FF2B5EF4-FFF2-40B4-BE49-F238E27FC236}">
                <a16:creationId xmlns:a16="http://schemas.microsoft.com/office/drawing/2014/main" id="{5BC3249D-D631-1878-6BA8-ED90A0C2477B}"/>
              </a:ext>
            </a:extLst>
          </p:cNvPr>
          <p:cNvSpPr txBox="1"/>
          <p:nvPr/>
        </p:nvSpPr>
        <p:spPr>
          <a:xfrm rot="2170031">
            <a:off x="9620902" y="2448622"/>
            <a:ext cx="1312190" cy="461665"/>
          </a:xfrm>
          <a:prstGeom prst="rect">
            <a:avLst/>
          </a:prstGeom>
          <a:noFill/>
        </p:spPr>
        <p:txBody>
          <a:bodyPr wrap="square" rtlCol="0">
            <a:spAutoFit/>
          </a:bodyPr>
          <a:lstStyle/>
          <a:p>
            <a:pPr algn="ctr"/>
            <a:r>
              <a:rPr lang="en-US" sz="2400" b="1">
                <a:latin typeface="Calibri" panose="020F0502020204030204" pitchFamily="34" charset="0"/>
                <a:cs typeface="Calibri" panose="020F0502020204030204" pitchFamily="34" charset="0"/>
              </a:rPr>
              <a:t>XX.XX%</a:t>
            </a:r>
          </a:p>
        </p:txBody>
      </p:sp>
      <p:sp>
        <p:nvSpPr>
          <p:cNvPr id="20" name="TextBox 19">
            <a:extLst>
              <a:ext uri="{FF2B5EF4-FFF2-40B4-BE49-F238E27FC236}">
                <a16:creationId xmlns:a16="http://schemas.microsoft.com/office/drawing/2014/main" id="{8943B777-CB14-F4DB-860A-3BEA3CCD400B}"/>
              </a:ext>
            </a:extLst>
          </p:cNvPr>
          <p:cNvSpPr txBox="1"/>
          <p:nvPr/>
        </p:nvSpPr>
        <p:spPr>
          <a:xfrm rot="19429969" flipH="1">
            <a:off x="8495126" y="2448622"/>
            <a:ext cx="1312190" cy="461665"/>
          </a:xfrm>
          <a:prstGeom prst="rect">
            <a:avLst/>
          </a:prstGeom>
          <a:noFill/>
        </p:spPr>
        <p:txBody>
          <a:bodyPr wrap="square" rtlCol="0">
            <a:spAutoFit/>
          </a:bodyPr>
          <a:lstStyle/>
          <a:p>
            <a:pPr algn="ctr"/>
            <a:r>
              <a:rPr lang="en-US" sz="2400" b="1">
                <a:latin typeface="Calibri" panose="020F0502020204030204" pitchFamily="34" charset="0"/>
                <a:cs typeface="Calibri" panose="020F0502020204030204" pitchFamily="34" charset="0"/>
              </a:rPr>
              <a:t>XX.XX%</a:t>
            </a:r>
          </a:p>
        </p:txBody>
      </p:sp>
      <p:sp>
        <p:nvSpPr>
          <p:cNvPr id="21" name="TextBox 20">
            <a:extLst>
              <a:ext uri="{FF2B5EF4-FFF2-40B4-BE49-F238E27FC236}">
                <a16:creationId xmlns:a16="http://schemas.microsoft.com/office/drawing/2014/main" id="{6A1FFD56-FB83-3C7B-C6E4-443E7DF59FD0}"/>
              </a:ext>
            </a:extLst>
          </p:cNvPr>
          <p:cNvSpPr txBox="1"/>
          <p:nvPr/>
        </p:nvSpPr>
        <p:spPr>
          <a:xfrm>
            <a:off x="7749142" y="5237459"/>
            <a:ext cx="3937686" cy="923330"/>
          </a:xfrm>
          <a:prstGeom prst="rect">
            <a:avLst/>
          </a:prstGeom>
          <a:noFill/>
        </p:spPr>
        <p:txBody>
          <a:bodyPr wrap="square" rtlCol="0">
            <a:spAutoFit/>
          </a:bodyPr>
          <a:lstStyle/>
          <a:p>
            <a:pPr algn="ctr"/>
            <a:r>
              <a:rPr lang="en-AU" b="1">
                <a:solidFill>
                  <a:srgbClr val="6D6E70"/>
                </a:solidFill>
                <a:effectLst/>
                <a:latin typeface="Calibri" panose="020F0502020204030204" pitchFamily="34" charset="0"/>
                <a:cs typeface="Calibri" panose="020F0502020204030204" pitchFamily="34" charset="0"/>
              </a:rPr>
              <a:t>Our team</a:t>
            </a:r>
            <a:br>
              <a:rPr lang="en-AU" b="1">
                <a:solidFill>
                  <a:srgbClr val="6D6E70"/>
                </a:solidFill>
                <a:effectLst/>
                <a:latin typeface="Calibri" panose="020F0502020204030204" pitchFamily="34" charset="0"/>
                <a:cs typeface="Calibri" panose="020F0502020204030204" pitchFamily="34" charset="0"/>
              </a:rPr>
            </a:br>
            <a:r>
              <a:rPr lang="en-AU" b="1">
                <a:solidFill>
                  <a:srgbClr val="6D6E70"/>
                </a:solidFill>
                <a:effectLst/>
                <a:latin typeface="Calibri" panose="020F0502020204030204" pitchFamily="34" charset="0"/>
                <a:cs typeface="Calibri" panose="020F0502020204030204" pitchFamily="34" charset="0"/>
              </a:rPr>
              <a:t>sample (n=XX)</a:t>
            </a:r>
            <a:endParaRPr lang="en-AU">
              <a:solidFill>
                <a:srgbClr val="6D6E70"/>
              </a:solidFill>
              <a:effectLst/>
              <a:latin typeface="Calibri" panose="020F0502020204030204" pitchFamily="34" charset="0"/>
              <a:cs typeface="Calibri" panose="020F0502020204030204" pitchFamily="34" charset="0"/>
            </a:endParaRPr>
          </a:p>
          <a:p>
            <a:pPr algn="ctr"/>
            <a:endParaRPr lang="en-US">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A558D65B-A365-FE84-0A31-06C1AB92C674}"/>
              </a:ext>
            </a:extLst>
          </p:cNvPr>
          <p:cNvSpPr txBox="1"/>
          <p:nvPr/>
        </p:nvSpPr>
        <p:spPr>
          <a:xfrm>
            <a:off x="505172" y="5240203"/>
            <a:ext cx="3937686" cy="646331"/>
          </a:xfrm>
          <a:prstGeom prst="rect">
            <a:avLst/>
          </a:prstGeom>
          <a:noFill/>
        </p:spPr>
        <p:txBody>
          <a:bodyPr wrap="square" rtlCol="0">
            <a:spAutoFit/>
          </a:bodyPr>
          <a:lstStyle/>
          <a:p>
            <a:pPr algn="ctr"/>
            <a:r>
              <a:rPr lang="en-AU" b="1">
                <a:solidFill>
                  <a:srgbClr val="6D6E70"/>
                </a:solidFill>
                <a:effectLst/>
                <a:latin typeface="Calibri" panose="020F0502020204030204" pitchFamily="34" charset="0"/>
                <a:cs typeface="Calibri" panose="020F0502020204030204" pitchFamily="34" charset="0"/>
              </a:rPr>
              <a:t>[insert title of chart here]</a:t>
            </a:r>
            <a:br>
              <a:rPr lang="en-AU" b="1">
                <a:solidFill>
                  <a:srgbClr val="6D6E70"/>
                </a:solidFill>
                <a:effectLst/>
                <a:latin typeface="Calibri" panose="020F0502020204030204" pitchFamily="34" charset="0"/>
                <a:cs typeface="Calibri" panose="020F0502020204030204" pitchFamily="34" charset="0"/>
              </a:rPr>
            </a:br>
            <a:endParaRPr lang="en-AU" b="1">
              <a:solidFill>
                <a:srgbClr val="6D6E70"/>
              </a:solidFill>
              <a:effectLst/>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6204120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6DTMP4nu"/>
  <p:tag name="ARTICULATE_DESIGN_ID_BLACK LOGO" val="nk6pySM3"/>
  <p:tag name="ARTICULATE_PROJECT_OPEN" val="0"/>
  <p:tag name="ARTICULATE_SLIDE_COUNT" val="3"/>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Black Logo">
  <a:themeElements>
    <a:clrScheme name="TMS">
      <a:dk1>
        <a:sysClr val="windowText" lastClr="000000"/>
      </a:dk1>
      <a:lt1>
        <a:sysClr val="window" lastClr="FFFFFF"/>
      </a:lt1>
      <a:dk2>
        <a:srgbClr val="003366"/>
      </a:dk2>
      <a:lt2>
        <a:srgbClr val="E6E7E8"/>
      </a:lt2>
      <a:accent1>
        <a:srgbClr val="009A66"/>
      </a:accent1>
      <a:accent2>
        <a:srgbClr val="9BCD65"/>
      </a:accent2>
      <a:accent3>
        <a:srgbClr val="EC008C"/>
      </a:accent3>
      <a:accent4>
        <a:srgbClr val="9B5BA5"/>
      </a:accent4>
      <a:accent5>
        <a:srgbClr val="007AC2"/>
      </a:accent5>
      <a:accent6>
        <a:srgbClr val="00AEE7"/>
      </a:accent6>
      <a:hlink>
        <a:srgbClr val="007AC2"/>
      </a:hlink>
      <a:folHlink>
        <a:srgbClr val="9B5BA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bodyPr/>
      <a:lstStyle>
        <a:defPPr algn="l">
          <a:defRPr b="1" dirty="0" smtClean="0">
            <a:solidFill>
              <a:srgbClr val="003366"/>
            </a:solidFill>
            <a:latin typeface="Futura LT Medium"/>
            <a:sym typeface="Gill Sans"/>
          </a:defRPr>
        </a:defPPr>
      </a:lstStyle>
    </a:txDef>
  </a:objectDefaults>
  <a:extraClrSchemeLst/>
  <a:extLst>
    <a:ext uri="{05A4C25C-085E-4340-85A3-A5531E510DB2}">
      <thm15:themeFamily xmlns:thm15="http://schemas.microsoft.com/office/thememl/2012/main" name="TMS PPT Widescreen Template.potx" id="{EF34A47B-2ACD-4AD7-982E-22697E28701E}" vid="{6BFADE13-27DE-4CC8-87E3-EF81B8F162BE}"/>
    </a:ext>
  </a:extLst>
</a:theme>
</file>

<file path=ppt/theme/theme2.xml><?xml version="1.0" encoding="utf-8"?>
<a:theme xmlns:a="http://schemas.openxmlformats.org/drawingml/2006/main" name="Black Logo (TR Grad)">
  <a:themeElements>
    <a:clrScheme name="TMS">
      <a:dk1>
        <a:sysClr val="windowText" lastClr="000000"/>
      </a:dk1>
      <a:lt1>
        <a:sysClr val="window" lastClr="FFFFFF"/>
      </a:lt1>
      <a:dk2>
        <a:srgbClr val="003366"/>
      </a:dk2>
      <a:lt2>
        <a:srgbClr val="E6E7E8"/>
      </a:lt2>
      <a:accent1>
        <a:srgbClr val="009A66"/>
      </a:accent1>
      <a:accent2>
        <a:srgbClr val="9BCD65"/>
      </a:accent2>
      <a:accent3>
        <a:srgbClr val="EC008C"/>
      </a:accent3>
      <a:accent4>
        <a:srgbClr val="9B5BA5"/>
      </a:accent4>
      <a:accent5>
        <a:srgbClr val="007AC2"/>
      </a:accent5>
      <a:accent6>
        <a:srgbClr val="00AEE7"/>
      </a:accent6>
      <a:hlink>
        <a:srgbClr val="007AC2"/>
      </a:hlink>
      <a:folHlink>
        <a:srgbClr val="9B5BA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bodyPr/>
      <a:lstStyle>
        <a:defPPr algn="l">
          <a:defRPr b="1" dirty="0" smtClean="0">
            <a:solidFill>
              <a:srgbClr val="003366"/>
            </a:solidFill>
            <a:latin typeface="Futura LT Medium"/>
            <a:sym typeface="Gill Sans"/>
          </a:defRPr>
        </a:defPPr>
      </a:lstStyle>
    </a:txDef>
  </a:objectDefaults>
  <a:extraClrSchemeLst/>
  <a:extLst>
    <a:ext uri="{05A4C25C-085E-4340-85A3-A5531E510DB2}">
      <thm15:themeFamily xmlns:thm15="http://schemas.microsoft.com/office/thememl/2012/main" name="TMS PPT Widescreen Template.potx" id="{EF34A47B-2ACD-4AD7-982E-22697E28701E}" vid="{6BFADE13-27DE-4CC8-87E3-EF81B8F162BE}"/>
    </a:ext>
  </a:extLst>
</a:theme>
</file>

<file path=ppt/theme/theme3.xml><?xml version="1.0" encoding="utf-8"?>
<a:theme xmlns:a="http://schemas.openxmlformats.org/drawingml/2006/main" name="White Logo">
  <a:themeElements>
    <a:clrScheme name="TMS">
      <a:dk1>
        <a:sysClr val="windowText" lastClr="000000"/>
      </a:dk1>
      <a:lt1>
        <a:sysClr val="window" lastClr="FFFFFF"/>
      </a:lt1>
      <a:dk2>
        <a:srgbClr val="003366"/>
      </a:dk2>
      <a:lt2>
        <a:srgbClr val="E6E7E8"/>
      </a:lt2>
      <a:accent1>
        <a:srgbClr val="009A66"/>
      </a:accent1>
      <a:accent2>
        <a:srgbClr val="9BCD65"/>
      </a:accent2>
      <a:accent3>
        <a:srgbClr val="EC008C"/>
      </a:accent3>
      <a:accent4>
        <a:srgbClr val="9B5BA5"/>
      </a:accent4>
      <a:accent5>
        <a:srgbClr val="007AC2"/>
      </a:accent5>
      <a:accent6>
        <a:srgbClr val="00AEE7"/>
      </a:accent6>
      <a:hlink>
        <a:srgbClr val="007AC2"/>
      </a:hlink>
      <a:folHlink>
        <a:srgbClr val="9B5BA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bodyPr/>
      <a:lstStyle>
        <a:defPPr algn="l">
          <a:defRPr b="1" dirty="0" smtClean="0">
            <a:solidFill>
              <a:srgbClr val="003366"/>
            </a:solidFill>
            <a:latin typeface="Futura LT Medium"/>
            <a:sym typeface="Gill Sans"/>
          </a:defRPr>
        </a:defPPr>
      </a:lstStyle>
    </a:txDef>
  </a:objectDefaults>
  <a:extraClrSchemeLst/>
  <a:extLst>
    <a:ext uri="{05A4C25C-085E-4340-85A3-A5531E510DB2}">
      <thm15:themeFamily xmlns:thm15="http://schemas.microsoft.com/office/thememl/2012/main" name="TMS PPT Widescreen Template.potx" id="{EF34A47B-2ACD-4AD7-982E-22697E28701E}" vid="{6BFADE13-27DE-4CC8-87E3-EF81B8F162BE}"/>
    </a:ext>
  </a:extLst>
</a:theme>
</file>

<file path=ppt/theme/theme4.xml><?xml version="1.0" encoding="utf-8"?>
<a:theme xmlns:a="http://schemas.openxmlformats.org/drawingml/2006/main" name="White Logo (TR grad)">
  <a:themeElements>
    <a:clrScheme name="TMS">
      <a:dk1>
        <a:sysClr val="windowText" lastClr="000000"/>
      </a:dk1>
      <a:lt1>
        <a:sysClr val="window" lastClr="FFFFFF"/>
      </a:lt1>
      <a:dk2>
        <a:srgbClr val="003366"/>
      </a:dk2>
      <a:lt2>
        <a:srgbClr val="E6E7E8"/>
      </a:lt2>
      <a:accent1>
        <a:srgbClr val="009A66"/>
      </a:accent1>
      <a:accent2>
        <a:srgbClr val="9BCD65"/>
      </a:accent2>
      <a:accent3>
        <a:srgbClr val="EC008C"/>
      </a:accent3>
      <a:accent4>
        <a:srgbClr val="9B5BA5"/>
      </a:accent4>
      <a:accent5>
        <a:srgbClr val="007AC2"/>
      </a:accent5>
      <a:accent6>
        <a:srgbClr val="00AEE7"/>
      </a:accent6>
      <a:hlink>
        <a:srgbClr val="007AC2"/>
      </a:hlink>
      <a:folHlink>
        <a:srgbClr val="9B5BA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bodyPr/>
      <a:lstStyle>
        <a:defPPr algn="l">
          <a:defRPr b="1" dirty="0" smtClean="0">
            <a:solidFill>
              <a:srgbClr val="003366"/>
            </a:solidFill>
            <a:latin typeface="Futura LT Medium"/>
            <a:sym typeface="Gill Sans"/>
          </a:defRPr>
        </a:defPPr>
      </a:lstStyle>
    </a:txDef>
  </a:objectDefaults>
  <a:extraClrSchemeLst/>
  <a:extLst>
    <a:ext uri="{05A4C25C-085E-4340-85A3-A5531E510DB2}">
      <thm15:themeFamily xmlns:thm15="http://schemas.microsoft.com/office/thememl/2012/main" name="TMS PPT Widescreen Template.potx" id="{EF34A47B-2ACD-4AD7-982E-22697E28701E}" vid="{6BFADE13-27DE-4CC8-87E3-EF81B8F162BE}"/>
    </a:ext>
  </a:extLst>
</a:theme>
</file>

<file path=ppt/theme/theme5.xml><?xml version="1.0" encoding="utf-8"?>
<a:theme xmlns:a="http://schemas.openxmlformats.org/drawingml/2006/main" name="Cover Slide_White Logo in Blue Footer">
  <a:themeElements>
    <a:clrScheme name="TMS">
      <a:dk1>
        <a:sysClr val="windowText" lastClr="000000"/>
      </a:dk1>
      <a:lt1>
        <a:sysClr val="window" lastClr="FFFFFF"/>
      </a:lt1>
      <a:dk2>
        <a:srgbClr val="003366"/>
      </a:dk2>
      <a:lt2>
        <a:srgbClr val="E6E7E8"/>
      </a:lt2>
      <a:accent1>
        <a:srgbClr val="009A66"/>
      </a:accent1>
      <a:accent2>
        <a:srgbClr val="9BCD65"/>
      </a:accent2>
      <a:accent3>
        <a:srgbClr val="EC008C"/>
      </a:accent3>
      <a:accent4>
        <a:srgbClr val="9B5BA5"/>
      </a:accent4>
      <a:accent5>
        <a:srgbClr val="007AC2"/>
      </a:accent5>
      <a:accent6>
        <a:srgbClr val="00AEE7"/>
      </a:accent6>
      <a:hlink>
        <a:srgbClr val="007AC2"/>
      </a:hlink>
      <a:folHlink>
        <a:srgbClr val="9B5BA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S_PPT_Template_Calibri_31032023 DRAFT" id="{C827CF77-2A42-4779-AA34-5413A30491E1}" vid="{7CE64916-6B0B-45B5-81F9-A8B353F8297B}"/>
    </a:ext>
  </a:extLst>
</a:theme>
</file>

<file path=ppt/theme/theme6.xml><?xml version="1.0" encoding="utf-8"?>
<a:theme xmlns:a="http://schemas.openxmlformats.org/drawingml/2006/main" name="Blank (No Logo)">
  <a:themeElements>
    <a:clrScheme name="TMS">
      <a:dk1>
        <a:sysClr val="windowText" lastClr="000000"/>
      </a:dk1>
      <a:lt1>
        <a:sysClr val="window" lastClr="FFFFFF"/>
      </a:lt1>
      <a:dk2>
        <a:srgbClr val="003366"/>
      </a:dk2>
      <a:lt2>
        <a:srgbClr val="E6E7E8"/>
      </a:lt2>
      <a:accent1>
        <a:srgbClr val="009A66"/>
      </a:accent1>
      <a:accent2>
        <a:srgbClr val="9BCD65"/>
      </a:accent2>
      <a:accent3>
        <a:srgbClr val="EC008C"/>
      </a:accent3>
      <a:accent4>
        <a:srgbClr val="9B5BA5"/>
      </a:accent4>
      <a:accent5>
        <a:srgbClr val="007AC2"/>
      </a:accent5>
      <a:accent6>
        <a:srgbClr val="00AEE7"/>
      </a:accent6>
      <a:hlink>
        <a:srgbClr val="007AC2"/>
      </a:hlink>
      <a:folHlink>
        <a:srgbClr val="9B5BA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bodyPr/>
      <a:lstStyle>
        <a:defPPr algn="l">
          <a:defRPr b="1" dirty="0" smtClean="0">
            <a:solidFill>
              <a:srgbClr val="003366"/>
            </a:solidFill>
            <a:latin typeface="Futura LT Medium"/>
            <a:sym typeface="Gill Sans"/>
          </a:defRPr>
        </a:defPPr>
      </a:lstStyle>
    </a:txDef>
  </a:objectDefaults>
  <a:extraClrSchemeLst/>
  <a:extLst>
    <a:ext uri="{05A4C25C-085E-4340-85A3-A5531E510DB2}">
      <thm15:themeFamily xmlns:thm15="http://schemas.microsoft.com/office/thememl/2012/main" name="TMS PPT Widescreen Template.potx" id="{EF34A47B-2ACD-4AD7-982E-22697E28701E}" vid="{6BFADE13-27DE-4CC8-87E3-EF81B8F162BE}"/>
    </a:ext>
  </a:extLst>
</a:theme>
</file>

<file path=ppt/theme/theme7.xml><?xml version="1.0" encoding="utf-8"?>
<a:theme xmlns:a="http://schemas.openxmlformats.org/drawingml/2006/main" name="Office Theme">
  <a:themeElements>
    <a:clrScheme name="TMS">
      <a:dk1>
        <a:sysClr val="windowText" lastClr="000000"/>
      </a:dk1>
      <a:lt1>
        <a:sysClr val="window" lastClr="FFFFFF"/>
      </a:lt1>
      <a:dk2>
        <a:srgbClr val="003366"/>
      </a:dk2>
      <a:lt2>
        <a:srgbClr val="E6E7E8"/>
      </a:lt2>
      <a:accent1>
        <a:srgbClr val="009A66"/>
      </a:accent1>
      <a:accent2>
        <a:srgbClr val="9BCD65"/>
      </a:accent2>
      <a:accent3>
        <a:srgbClr val="EC008C"/>
      </a:accent3>
      <a:accent4>
        <a:srgbClr val="9B5BA5"/>
      </a:accent4>
      <a:accent5>
        <a:srgbClr val="007AC2"/>
      </a:accent5>
      <a:accent6>
        <a:srgbClr val="00AEE7"/>
      </a:accent6>
      <a:hlink>
        <a:srgbClr val="007AC2"/>
      </a:hlink>
      <a:folHlink>
        <a:srgbClr val="9B5BA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352E163463D94187BCC1D522AEC153" ma:contentTypeVersion="19" ma:contentTypeDescription="Create a new document." ma:contentTypeScope="" ma:versionID="1cfe9eafd116acffd7ceccd40329c41e">
  <xsd:schema xmlns:xsd="http://www.w3.org/2001/XMLSchema" xmlns:xs="http://www.w3.org/2001/XMLSchema" xmlns:p="http://schemas.microsoft.com/office/2006/metadata/properties" xmlns:ns2="37c8ce17-6141-40b4-82ac-e8e949b75c94" xmlns:ns3="51533438-b8ed-4d16-95b3-1aba9fd7652d" targetNamespace="http://schemas.microsoft.com/office/2006/metadata/properties" ma:root="true" ma:fieldsID="31bce2430e08438f9bd5bba37f8c6743" ns2:_="" ns3:_="">
    <xsd:import namespace="37c8ce17-6141-40b4-82ac-e8e949b75c94"/>
    <xsd:import namespace="51533438-b8ed-4d16-95b3-1aba9fd7652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_Flow_SignoffStatu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c8ce17-6141-40b4-82ac-e8e949b75c9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a0f2f0a-cc8b-432b-bfef-bf19ef8c0d0c" ma:termSetId="09814cd3-568e-fe90-9814-8d621ff8fb84" ma:anchorId="fba54fb3-c3e1-fe81-a776-ca4b69148c4d" ma:open="true" ma:isKeyword="false">
      <xsd:complexType>
        <xsd:sequence>
          <xsd:element ref="pc:Terms" minOccurs="0" maxOccurs="1"/>
        </xsd:sequence>
      </xsd:complexType>
    </xsd:element>
    <xsd:element name="_Flow_SignoffStatus" ma:index="24" nillable="true" ma:displayName="Sign-off status" ma:internalName="Sign_x002d_off_x0020_status">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1533438-b8ed-4d16-95b3-1aba9fd7652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a1ccd3f-99b2-4580-8733-3dffc73df8e6}" ma:internalName="TaxCatchAll" ma:showField="CatchAllData" ma:web="51533438-b8ed-4d16-95b3-1aba9fd7652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37c8ce17-6141-40b4-82ac-e8e949b75c94" xsi:nil="true"/>
    <lcf76f155ced4ddcb4097134ff3c332f xmlns="37c8ce17-6141-40b4-82ac-e8e949b75c94">
      <Terms xmlns="http://schemas.microsoft.com/office/infopath/2007/PartnerControls"/>
    </lcf76f155ced4ddcb4097134ff3c332f>
    <TaxCatchAll xmlns="51533438-b8ed-4d16-95b3-1aba9fd7652d" xsi:nil="true"/>
  </documentManagement>
</p:properties>
</file>

<file path=customXml/itemProps1.xml><?xml version="1.0" encoding="utf-8"?>
<ds:datastoreItem xmlns:ds="http://schemas.openxmlformats.org/officeDocument/2006/customXml" ds:itemID="{4D5F6532-F164-4D6F-BC1B-295770BA9B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7c8ce17-6141-40b4-82ac-e8e949b75c94"/>
    <ds:schemaRef ds:uri="51533438-b8ed-4d16-95b3-1aba9fd7652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8D2202D-5D9B-4388-BB51-F0A5D5AB2CFD}">
  <ds:schemaRefs>
    <ds:schemaRef ds:uri="http://schemas.microsoft.com/sharepoint/v3/contenttype/forms"/>
  </ds:schemaRefs>
</ds:datastoreItem>
</file>

<file path=customXml/itemProps3.xml><?xml version="1.0" encoding="utf-8"?>
<ds:datastoreItem xmlns:ds="http://schemas.openxmlformats.org/officeDocument/2006/customXml" ds:itemID="{7AC09085-A6C5-42A7-877A-31755D843AFF}">
  <ds:schemaRefs>
    <ds:schemaRef ds:uri="http://schemas.microsoft.com/office/2006/metadata/properties"/>
    <ds:schemaRef ds:uri="http://schemas.microsoft.com/office/infopath/2007/PartnerControls"/>
    <ds:schemaRef ds:uri="37c8ce17-6141-40b4-82ac-e8e949b75c94"/>
    <ds:schemaRef ds:uri="51533438-b8ed-4d16-95b3-1aba9fd7652d"/>
  </ds:schemaRefs>
</ds:datastoreItem>
</file>

<file path=docProps/app.xml><?xml version="1.0" encoding="utf-8"?>
<Properties xmlns="http://schemas.openxmlformats.org/officeDocument/2006/extended-properties" xmlns:vt="http://schemas.openxmlformats.org/officeDocument/2006/docPropsVTypes">
  <TotalTime>0</TotalTime>
  <Words>657</Words>
  <Application>Microsoft Office PowerPoint</Application>
  <PresentationFormat>Widescreen</PresentationFormat>
  <Paragraphs>46</Paragraphs>
  <Slides>3</Slides>
  <Notes>3</Notes>
  <HiddenSlides>0</HiddenSlides>
  <MMClips>0</MMClips>
  <ScaleCrop>false</ScaleCrop>
  <HeadingPairs>
    <vt:vector size="6" baseType="variant">
      <vt:variant>
        <vt:lpstr>Fonts Used</vt:lpstr>
      </vt:variant>
      <vt:variant>
        <vt:i4>4</vt:i4>
      </vt:variant>
      <vt:variant>
        <vt:lpstr>Theme</vt:lpstr>
      </vt:variant>
      <vt:variant>
        <vt:i4>7</vt:i4>
      </vt:variant>
      <vt:variant>
        <vt:lpstr>Slide Titles</vt:lpstr>
      </vt:variant>
      <vt:variant>
        <vt:i4>3</vt:i4>
      </vt:variant>
    </vt:vector>
  </HeadingPairs>
  <TitlesOfParts>
    <vt:vector size="14" baseType="lpstr">
      <vt:lpstr>Arial</vt:lpstr>
      <vt:lpstr>Calibri</vt:lpstr>
      <vt:lpstr>Futura LT Light</vt:lpstr>
      <vt:lpstr>Futura LT Medium</vt:lpstr>
      <vt:lpstr>Black Logo</vt:lpstr>
      <vt:lpstr>Black Logo (TR Grad)</vt:lpstr>
      <vt:lpstr>White Logo</vt:lpstr>
      <vt:lpstr>White Logo (TR grad)</vt:lpstr>
      <vt:lpstr>Cover Slide_White Logo in Blue Footer</vt:lpstr>
      <vt:lpstr>Blank (No Logo)</vt:lpstr>
      <vt:lpstr>Office Theme</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TMS Customisable Norm Data vs Team slides</dc:title>
  <dc:subject/>
  <dc:creator/>
  <cp:keywords/>
  <dc:description/>
  <cp:lastModifiedBy/>
  <cp:revision>5</cp:revision>
  <dcterms:created xsi:type="dcterms:W3CDTF">2023-06-21T03:10:28Z</dcterms:created>
  <dcterms:modified xsi:type="dcterms:W3CDTF">2024-02-14T04:21:31Z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0x0101000F352E163463D94187BCC1D522AEC153</vt:lpwstr>
  </property>
  <property fmtid="{D5CDD505-2E9C-101B-9397-08002B2CF9AE}" pid="3" name="ArticulateGUID">
    <vt:lpwstr>5A13A73E-E941-4500-9A1C-474AB7CEBDE4</vt:lpwstr>
  </property>
  <property fmtid="{D5CDD505-2E9C-101B-9397-08002B2CF9AE}" pid="4" name="ArticulatePath">
    <vt:lpwstr>https://bellcastleptyltd.sharepoint.com/sites/TMSGoogleLibrary/Shared Documents/General/14. Facilitator Resources/TMS/TMS Customisable Norm Data vs Team slides/Working files/TMS Customisable Norm Data vs Team Slides</vt:lpwstr>
  </property>
  <property fmtid="{D5CDD505-2E9C-101B-9397-08002B2CF9AE}" pid="5" name="MediaServiceImageTags">
    <vt:lpwstr/>
  </property>
</Properties>
</file>